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294" r:id="rId3"/>
    <p:sldId id="295" r:id="rId4"/>
    <p:sldId id="296" r:id="rId5"/>
    <p:sldId id="297" r:id="rId6"/>
    <p:sldId id="298" r:id="rId7"/>
    <p:sldId id="299" r:id="rId8"/>
    <p:sldId id="300" r:id="rId9"/>
    <p:sldId id="301" r:id="rId10"/>
    <p:sldId id="302" r:id="rId11"/>
    <p:sldId id="303" r:id="rId12"/>
    <p:sldId id="304" r:id="rId13"/>
    <p:sldId id="305" r:id="rId14"/>
    <p:sldId id="306" r:id="rId15"/>
    <p:sldId id="308" r:id="rId16"/>
    <p:sldId id="315" r:id="rId17"/>
    <p:sldId id="268" r:id="rId18"/>
  </p:sldIdLst>
  <p:sldSz cx="10693400" cy="7562850"/>
  <p:notesSz cx="10693400" cy="756285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Olesya Malashenko" initials="OM" lastIdx="5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DDB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202"/>
    <p:restoredTop sz="96341"/>
  </p:normalViewPr>
  <p:slideViewPr>
    <p:cSldViewPr>
      <p:cViewPr varScale="1">
        <p:scale>
          <a:sx n="147" d="100"/>
          <a:sy n="147" d="100"/>
        </p:scale>
        <p:origin x="1816" y="20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633913" cy="3778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057900" y="0"/>
            <a:ext cx="4632325" cy="3778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47CE09-C4A3-1144-9DB7-5A07288F995A}" type="datetimeFigureOut">
              <a:rPr lang="en-US" smtClean="0"/>
              <a:t>3/19/20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341688" y="566738"/>
            <a:ext cx="4010025" cy="28368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069975" y="3592513"/>
            <a:ext cx="8553450" cy="34036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7183438"/>
            <a:ext cx="4633913" cy="3778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057900" y="7183438"/>
            <a:ext cx="4632325" cy="3778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5AC5CB-D134-FF41-995C-4D22C1EC91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1240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5AC5CB-D134-FF41-995C-4D22C1EC91F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5612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802005" y="2344483"/>
            <a:ext cx="9089390" cy="15881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604010" y="4235196"/>
            <a:ext cx="7485380" cy="189071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3/19/20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rgbClr val="808285"/>
                </a:solidFill>
                <a:latin typeface="SFProText-Medium"/>
                <a:cs typeface="SFProText-Medium"/>
              </a:defRPr>
            </a:lvl1pPr>
          </a:lstStyle>
          <a:p>
            <a:pPr marL="25400">
              <a:lnSpc>
                <a:spcPct val="100000"/>
              </a:lnSpc>
              <a:spcBef>
                <a:spcPts val="244"/>
              </a:spcBef>
            </a:pPr>
            <a:fld id="{81D60167-4931-47E6-BA6A-407CBD079E47}" type="slidenum">
              <a:rPr sz="1800" dirty="0">
                <a:solidFill>
                  <a:srgbClr val="BCBEC0"/>
                </a:solidFill>
              </a:rPr>
              <a:t>‹#›</a:t>
            </a:fld>
            <a:r>
              <a:rPr sz="1800" dirty="0">
                <a:solidFill>
                  <a:srgbClr val="BCBEC0"/>
                </a:solidFill>
              </a:rPr>
              <a:t> </a:t>
            </a:r>
            <a:r>
              <a:rPr sz="1500" spc="-15" baseline="2777" dirty="0"/>
              <a:t>Кадры </a:t>
            </a:r>
            <a:r>
              <a:rPr sz="1500" baseline="2777" dirty="0"/>
              <a:t>XXI</a:t>
            </a:r>
            <a:r>
              <a:rPr sz="1500" spc="-44" baseline="2777" dirty="0"/>
              <a:t> </a:t>
            </a:r>
            <a:r>
              <a:rPr sz="1500" spc="-15" baseline="2777" dirty="0"/>
              <a:t>века</a:t>
            </a:r>
            <a:endParaRPr sz="1500" baseline="2777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600" b="0" i="0">
                <a:solidFill>
                  <a:schemeClr val="bg1"/>
                </a:solidFill>
                <a:latin typeface="SFProText-Medium"/>
                <a:cs typeface="SFProText-Medium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500" b="1" i="0">
                <a:solidFill>
                  <a:srgbClr val="00669C"/>
                </a:solidFill>
                <a:latin typeface="SFProText-Semibold"/>
                <a:cs typeface="SFProText-Semibold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3/19/20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rgbClr val="808285"/>
                </a:solidFill>
                <a:latin typeface="SFProText-Medium"/>
                <a:cs typeface="SFProText-Medium"/>
              </a:defRPr>
            </a:lvl1pPr>
          </a:lstStyle>
          <a:p>
            <a:pPr marL="25400">
              <a:lnSpc>
                <a:spcPct val="100000"/>
              </a:lnSpc>
              <a:spcBef>
                <a:spcPts val="244"/>
              </a:spcBef>
            </a:pPr>
            <a:fld id="{81D60167-4931-47E6-BA6A-407CBD079E47}" type="slidenum">
              <a:rPr sz="1800" dirty="0">
                <a:solidFill>
                  <a:srgbClr val="BCBEC0"/>
                </a:solidFill>
              </a:rPr>
              <a:t>‹#›</a:t>
            </a:fld>
            <a:r>
              <a:rPr sz="1800" dirty="0">
                <a:solidFill>
                  <a:srgbClr val="BCBEC0"/>
                </a:solidFill>
              </a:rPr>
              <a:t> </a:t>
            </a:r>
            <a:r>
              <a:rPr sz="1500" spc="-15" baseline="2777" dirty="0"/>
              <a:t>Кадры </a:t>
            </a:r>
            <a:r>
              <a:rPr sz="1500" baseline="2777" dirty="0"/>
              <a:t>XXI</a:t>
            </a:r>
            <a:r>
              <a:rPr sz="1500" spc="-44" baseline="2777" dirty="0"/>
              <a:t> </a:t>
            </a:r>
            <a:r>
              <a:rPr sz="1500" spc="-15" baseline="2777" dirty="0"/>
              <a:t>века</a:t>
            </a:r>
            <a:endParaRPr sz="1500" baseline="2777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5346001" y="3171068"/>
            <a:ext cx="858519" cy="0"/>
          </a:xfrm>
          <a:custGeom>
            <a:avLst/>
            <a:gdLst/>
            <a:ahLst/>
            <a:cxnLst/>
            <a:rect l="l" t="t" r="r" b="b"/>
            <a:pathLst>
              <a:path w="858520">
                <a:moveTo>
                  <a:pt x="0" y="0"/>
                </a:moveTo>
                <a:lnTo>
                  <a:pt x="858066" y="0"/>
                </a:lnTo>
              </a:path>
            </a:pathLst>
          </a:custGeom>
          <a:ln w="38100">
            <a:solidFill>
              <a:srgbClr val="0066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6006837" y="2978523"/>
            <a:ext cx="193040" cy="385445"/>
          </a:xfrm>
          <a:custGeom>
            <a:avLst/>
            <a:gdLst/>
            <a:ahLst/>
            <a:cxnLst/>
            <a:rect l="l" t="t" r="r" b="b"/>
            <a:pathLst>
              <a:path w="193039" h="385445">
                <a:moveTo>
                  <a:pt x="0" y="0"/>
                </a:moveTo>
                <a:lnTo>
                  <a:pt x="192544" y="192544"/>
                </a:lnTo>
                <a:lnTo>
                  <a:pt x="0" y="385089"/>
                </a:lnTo>
              </a:path>
            </a:pathLst>
          </a:custGeom>
          <a:ln w="38100">
            <a:solidFill>
              <a:srgbClr val="0066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k object 18"/>
          <p:cNvSpPr/>
          <p:nvPr/>
        </p:nvSpPr>
        <p:spPr>
          <a:xfrm>
            <a:off x="5346001" y="4251552"/>
            <a:ext cx="858519" cy="0"/>
          </a:xfrm>
          <a:custGeom>
            <a:avLst/>
            <a:gdLst/>
            <a:ahLst/>
            <a:cxnLst/>
            <a:rect l="l" t="t" r="r" b="b"/>
            <a:pathLst>
              <a:path w="858520">
                <a:moveTo>
                  <a:pt x="0" y="0"/>
                </a:moveTo>
                <a:lnTo>
                  <a:pt x="858066" y="0"/>
                </a:lnTo>
              </a:path>
            </a:pathLst>
          </a:custGeom>
          <a:ln w="38100">
            <a:solidFill>
              <a:srgbClr val="0066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k object 19"/>
          <p:cNvSpPr/>
          <p:nvPr/>
        </p:nvSpPr>
        <p:spPr>
          <a:xfrm>
            <a:off x="6006837" y="4059007"/>
            <a:ext cx="193040" cy="385445"/>
          </a:xfrm>
          <a:custGeom>
            <a:avLst/>
            <a:gdLst/>
            <a:ahLst/>
            <a:cxnLst/>
            <a:rect l="l" t="t" r="r" b="b"/>
            <a:pathLst>
              <a:path w="193039" h="385445">
                <a:moveTo>
                  <a:pt x="0" y="0"/>
                </a:moveTo>
                <a:lnTo>
                  <a:pt x="192544" y="192544"/>
                </a:lnTo>
                <a:lnTo>
                  <a:pt x="0" y="385089"/>
                </a:lnTo>
              </a:path>
            </a:pathLst>
          </a:custGeom>
          <a:ln w="38100">
            <a:solidFill>
              <a:srgbClr val="0066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k object 20"/>
          <p:cNvSpPr/>
          <p:nvPr/>
        </p:nvSpPr>
        <p:spPr>
          <a:xfrm>
            <a:off x="5346001" y="5350036"/>
            <a:ext cx="858519" cy="0"/>
          </a:xfrm>
          <a:custGeom>
            <a:avLst/>
            <a:gdLst/>
            <a:ahLst/>
            <a:cxnLst/>
            <a:rect l="l" t="t" r="r" b="b"/>
            <a:pathLst>
              <a:path w="858520">
                <a:moveTo>
                  <a:pt x="0" y="0"/>
                </a:moveTo>
                <a:lnTo>
                  <a:pt x="858066" y="0"/>
                </a:lnTo>
              </a:path>
            </a:pathLst>
          </a:custGeom>
          <a:ln w="38100">
            <a:solidFill>
              <a:srgbClr val="0066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k object 21"/>
          <p:cNvSpPr/>
          <p:nvPr/>
        </p:nvSpPr>
        <p:spPr>
          <a:xfrm>
            <a:off x="6006837" y="5157491"/>
            <a:ext cx="193040" cy="385445"/>
          </a:xfrm>
          <a:custGeom>
            <a:avLst/>
            <a:gdLst/>
            <a:ahLst/>
            <a:cxnLst/>
            <a:rect l="l" t="t" r="r" b="b"/>
            <a:pathLst>
              <a:path w="193039" h="385445">
                <a:moveTo>
                  <a:pt x="0" y="0"/>
                </a:moveTo>
                <a:lnTo>
                  <a:pt x="192544" y="192544"/>
                </a:lnTo>
                <a:lnTo>
                  <a:pt x="0" y="385089"/>
                </a:lnTo>
              </a:path>
            </a:pathLst>
          </a:custGeom>
          <a:ln w="38100">
            <a:solidFill>
              <a:srgbClr val="0066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k object 22"/>
          <p:cNvSpPr/>
          <p:nvPr/>
        </p:nvSpPr>
        <p:spPr>
          <a:xfrm>
            <a:off x="6350" y="1776006"/>
            <a:ext cx="5339715" cy="4974590"/>
          </a:xfrm>
          <a:custGeom>
            <a:avLst/>
            <a:gdLst/>
            <a:ahLst/>
            <a:cxnLst/>
            <a:rect l="l" t="t" r="r" b="b"/>
            <a:pathLst>
              <a:path w="5339715" h="4974590">
                <a:moveTo>
                  <a:pt x="0" y="4974005"/>
                </a:moveTo>
                <a:lnTo>
                  <a:pt x="5339651" y="4974005"/>
                </a:lnTo>
                <a:lnTo>
                  <a:pt x="5339651" y="0"/>
                </a:lnTo>
                <a:lnTo>
                  <a:pt x="0" y="0"/>
                </a:lnTo>
                <a:lnTo>
                  <a:pt x="0" y="4974005"/>
                </a:lnTo>
                <a:close/>
              </a:path>
            </a:pathLst>
          </a:custGeom>
          <a:solidFill>
            <a:srgbClr val="A7A9A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bk object 23"/>
          <p:cNvSpPr/>
          <p:nvPr/>
        </p:nvSpPr>
        <p:spPr>
          <a:xfrm>
            <a:off x="6350" y="12"/>
            <a:ext cx="10685780" cy="1776095"/>
          </a:xfrm>
          <a:custGeom>
            <a:avLst/>
            <a:gdLst/>
            <a:ahLst/>
            <a:cxnLst/>
            <a:rect l="l" t="t" r="r" b="b"/>
            <a:pathLst>
              <a:path w="10685780" h="1776095">
                <a:moveTo>
                  <a:pt x="0" y="1775993"/>
                </a:moveTo>
                <a:lnTo>
                  <a:pt x="10685640" y="1775993"/>
                </a:lnTo>
                <a:lnTo>
                  <a:pt x="10685640" y="0"/>
                </a:lnTo>
                <a:lnTo>
                  <a:pt x="0" y="0"/>
                </a:lnTo>
                <a:lnTo>
                  <a:pt x="0" y="1775993"/>
                </a:lnTo>
                <a:close/>
              </a:path>
            </a:pathLst>
          </a:custGeom>
          <a:solidFill>
            <a:srgbClr val="00669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600" b="0" i="0">
                <a:solidFill>
                  <a:schemeClr val="bg1"/>
                </a:solidFill>
                <a:latin typeface="SFProText-Medium"/>
                <a:cs typeface="SFProText-Medium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534670" y="1739455"/>
            <a:ext cx="4651629" cy="499148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484100" y="2035669"/>
            <a:ext cx="2473325" cy="38036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200" b="1" i="0">
                <a:solidFill>
                  <a:srgbClr val="52A5CB"/>
                </a:solidFill>
                <a:latin typeface="SFProText-Heavy"/>
                <a:cs typeface="SFProText-Heavy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3/19/20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rgbClr val="808285"/>
                </a:solidFill>
                <a:latin typeface="SFProText-Medium"/>
                <a:cs typeface="SFProText-Medium"/>
              </a:defRPr>
            </a:lvl1pPr>
          </a:lstStyle>
          <a:p>
            <a:pPr marL="25400">
              <a:lnSpc>
                <a:spcPct val="100000"/>
              </a:lnSpc>
              <a:spcBef>
                <a:spcPts val="244"/>
              </a:spcBef>
            </a:pPr>
            <a:fld id="{81D60167-4931-47E6-BA6A-407CBD079E47}" type="slidenum">
              <a:rPr sz="1800" dirty="0">
                <a:solidFill>
                  <a:srgbClr val="BCBEC0"/>
                </a:solidFill>
              </a:rPr>
              <a:t>‹#›</a:t>
            </a:fld>
            <a:r>
              <a:rPr sz="1800" dirty="0">
                <a:solidFill>
                  <a:srgbClr val="BCBEC0"/>
                </a:solidFill>
              </a:rPr>
              <a:t> </a:t>
            </a:r>
            <a:r>
              <a:rPr sz="1500" spc="-15" baseline="2777" dirty="0"/>
              <a:t>Кадры </a:t>
            </a:r>
            <a:r>
              <a:rPr sz="1500" baseline="2777" dirty="0"/>
              <a:t>XXI</a:t>
            </a:r>
            <a:r>
              <a:rPr sz="1500" spc="-44" baseline="2777" dirty="0"/>
              <a:t> </a:t>
            </a:r>
            <a:r>
              <a:rPr sz="1500" spc="-15" baseline="2777" dirty="0"/>
              <a:t>века</a:t>
            </a:r>
            <a:endParaRPr sz="1500" baseline="2777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600" b="0" i="0">
                <a:solidFill>
                  <a:schemeClr val="bg1"/>
                </a:solidFill>
                <a:latin typeface="SFProText-Medium"/>
                <a:cs typeface="SFProText-Medium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3/19/20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rgbClr val="808285"/>
                </a:solidFill>
                <a:latin typeface="SFProText-Medium"/>
                <a:cs typeface="SFProText-Medium"/>
              </a:defRPr>
            </a:lvl1pPr>
          </a:lstStyle>
          <a:p>
            <a:pPr marL="25400">
              <a:lnSpc>
                <a:spcPct val="100000"/>
              </a:lnSpc>
              <a:spcBef>
                <a:spcPts val="244"/>
              </a:spcBef>
            </a:pPr>
            <a:fld id="{81D60167-4931-47E6-BA6A-407CBD079E47}" type="slidenum">
              <a:rPr sz="1800" dirty="0">
                <a:solidFill>
                  <a:srgbClr val="BCBEC0"/>
                </a:solidFill>
              </a:rPr>
              <a:t>‹#›</a:t>
            </a:fld>
            <a:r>
              <a:rPr sz="1800" dirty="0">
                <a:solidFill>
                  <a:srgbClr val="BCBEC0"/>
                </a:solidFill>
              </a:rPr>
              <a:t> </a:t>
            </a:r>
            <a:r>
              <a:rPr sz="1500" spc="-15" baseline="2777" dirty="0"/>
              <a:t>Кадры </a:t>
            </a:r>
            <a:r>
              <a:rPr sz="1500" baseline="2777" dirty="0"/>
              <a:t>XXI</a:t>
            </a:r>
            <a:r>
              <a:rPr sz="1500" spc="-44" baseline="2777" dirty="0"/>
              <a:t> </a:t>
            </a:r>
            <a:r>
              <a:rPr sz="1500" spc="-15" baseline="2777" dirty="0"/>
              <a:t>века</a:t>
            </a:r>
            <a:endParaRPr sz="1500" baseline="2777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8962440" y="6872414"/>
            <a:ext cx="1066481" cy="347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10037372" y="7003779"/>
            <a:ext cx="250241" cy="21774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3/19/20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rgbClr val="808285"/>
                </a:solidFill>
                <a:latin typeface="SFProText-Medium"/>
                <a:cs typeface="SFProText-Medium"/>
              </a:defRPr>
            </a:lvl1pPr>
          </a:lstStyle>
          <a:p>
            <a:pPr marL="25400">
              <a:lnSpc>
                <a:spcPct val="100000"/>
              </a:lnSpc>
              <a:spcBef>
                <a:spcPts val="244"/>
              </a:spcBef>
            </a:pPr>
            <a:fld id="{81D60167-4931-47E6-BA6A-407CBD079E47}" type="slidenum">
              <a:rPr sz="1800" dirty="0">
                <a:solidFill>
                  <a:srgbClr val="BCBEC0"/>
                </a:solidFill>
              </a:rPr>
              <a:t>‹#›</a:t>
            </a:fld>
            <a:r>
              <a:rPr sz="1800" dirty="0">
                <a:solidFill>
                  <a:srgbClr val="BCBEC0"/>
                </a:solidFill>
              </a:rPr>
              <a:t> </a:t>
            </a:r>
            <a:r>
              <a:rPr sz="1500" spc="-15" baseline="2777" dirty="0"/>
              <a:t>Кадры </a:t>
            </a:r>
            <a:r>
              <a:rPr sz="1500" baseline="2777" dirty="0"/>
              <a:t>XXI</a:t>
            </a:r>
            <a:r>
              <a:rPr sz="1500" spc="-44" baseline="2777" dirty="0"/>
              <a:t> </a:t>
            </a:r>
            <a:r>
              <a:rPr sz="1500" spc="-15" baseline="2777" dirty="0"/>
              <a:t>века</a:t>
            </a:r>
            <a:endParaRPr sz="1500" baseline="2777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270" y="880505"/>
            <a:ext cx="10690860" cy="4216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600" b="0" i="0">
                <a:solidFill>
                  <a:schemeClr val="bg1"/>
                </a:solidFill>
                <a:latin typeface="SFProText-Medium"/>
                <a:cs typeface="SFProText-Medium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44500" y="1541112"/>
            <a:ext cx="8475980" cy="25298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500" b="1" i="0">
                <a:solidFill>
                  <a:srgbClr val="00669C"/>
                </a:solidFill>
                <a:latin typeface="SFProText-Semibold"/>
                <a:cs typeface="SFProText-Semibold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635756" y="7033450"/>
            <a:ext cx="3421888" cy="37814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534670" y="7033450"/>
            <a:ext cx="2459482" cy="37814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3/19/20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431800" y="6969059"/>
            <a:ext cx="1350010" cy="3803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000" b="0" i="0">
                <a:solidFill>
                  <a:srgbClr val="808285"/>
                </a:solidFill>
                <a:latin typeface="SFProText-Medium"/>
                <a:cs typeface="SFProText-Medium"/>
              </a:defRPr>
            </a:lvl1pPr>
          </a:lstStyle>
          <a:p>
            <a:pPr marL="25400">
              <a:lnSpc>
                <a:spcPct val="100000"/>
              </a:lnSpc>
              <a:spcBef>
                <a:spcPts val="244"/>
              </a:spcBef>
            </a:pPr>
            <a:fld id="{81D60167-4931-47E6-BA6A-407CBD079E47}" type="slidenum">
              <a:rPr sz="1800" dirty="0">
                <a:solidFill>
                  <a:srgbClr val="BCBEC0"/>
                </a:solidFill>
              </a:rPr>
              <a:t>‹#›</a:t>
            </a:fld>
            <a:r>
              <a:rPr sz="1800" dirty="0">
                <a:solidFill>
                  <a:srgbClr val="BCBEC0"/>
                </a:solidFill>
              </a:rPr>
              <a:t> </a:t>
            </a:r>
            <a:r>
              <a:rPr sz="1500" spc="-15" baseline="2777" dirty="0"/>
              <a:t>Кадры </a:t>
            </a:r>
            <a:r>
              <a:rPr sz="1500" baseline="2777" dirty="0"/>
              <a:t>XXI</a:t>
            </a:r>
            <a:r>
              <a:rPr sz="1500" spc="-44" baseline="2777" dirty="0"/>
              <a:t> </a:t>
            </a:r>
            <a:r>
              <a:rPr sz="1500" spc="-15" baseline="2777" dirty="0"/>
              <a:t>века</a:t>
            </a:r>
            <a:endParaRPr sz="1500" baseline="2777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emf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16.emf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18.png"/><Relationship Id="rId7" Type="http://schemas.openxmlformats.org/officeDocument/2006/relationships/image" Target="../media/image50.tif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16.emf"/><Relationship Id="rId4" Type="http://schemas.openxmlformats.org/officeDocument/2006/relationships/image" Target="../media/image19.png"/><Relationship Id="rId9" Type="http://schemas.openxmlformats.org/officeDocument/2006/relationships/image" Target="../media/image5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18.png"/><Relationship Id="rId7" Type="http://schemas.openxmlformats.org/officeDocument/2006/relationships/image" Target="../media/image5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16.emf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tiff"/><Relationship Id="rId3" Type="http://schemas.openxmlformats.org/officeDocument/2006/relationships/image" Target="../media/image18.png"/><Relationship Id="rId7" Type="http://schemas.openxmlformats.org/officeDocument/2006/relationships/image" Target="../media/image57.tif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tiff"/><Relationship Id="rId5" Type="http://schemas.openxmlformats.org/officeDocument/2006/relationships/image" Target="../media/image16.emf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tiff"/><Relationship Id="rId5" Type="http://schemas.openxmlformats.org/officeDocument/2006/relationships/image" Target="../media/image16.emf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emf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tiff"/><Relationship Id="rId5" Type="http://schemas.openxmlformats.org/officeDocument/2006/relationships/image" Target="../media/image16.emf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hyperlink" Target="mailto:Evgenij.ovchintsev@gmail.com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emf"/><Relationship Id="rId4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18" Type="http://schemas.openxmlformats.org/officeDocument/2006/relationships/image" Target="../media/image32.png"/><Relationship Id="rId3" Type="http://schemas.openxmlformats.org/officeDocument/2006/relationships/image" Target="../media/image18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17" Type="http://schemas.openxmlformats.org/officeDocument/2006/relationships/image" Target="../media/image31.png"/><Relationship Id="rId2" Type="http://schemas.openxmlformats.org/officeDocument/2006/relationships/image" Target="../media/image17.png"/><Relationship Id="rId16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6.emf"/><Relationship Id="rId15" Type="http://schemas.openxmlformats.org/officeDocument/2006/relationships/image" Target="../media/image29.png"/><Relationship Id="rId10" Type="http://schemas.openxmlformats.org/officeDocument/2006/relationships/image" Target="../media/image24.png"/><Relationship Id="rId19" Type="http://schemas.openxmlformats.org/officeDocument/2006/relationships/image" Target="../media/image33.png"/><Relationship Id="rId4" Type="http://schemas.openxmlformats.org/officeDocument/2006/relationships/image" Target="../media/image19.png"/><Relationship Id="rId9" Type="http://schemas.openxmlformats.org/officeDocument/2006/relationships/image" Target="../media/image23.png"/><Relationship Id="rId14" Type="http://schemas.openxmlformats.org/officeDocument/2006/relationships/image" Target="../media/image2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16.emf"/><Relationship Id="rId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18.png"/><Relationship Id="rId7" Type="http://schemas.openxmlformats.org/officeDocument/2006/relationships/image" Target="../media/image3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16.emf"/><Relationship Id="rId4" Type="http://schemas.openxmlformats.org/officeDocument/2006/relationships/image" Target="../media/image19.png"/><Relationship Id="rId9" Type="http://schemas.openxmlformats.org/officeDocument/2006/relationships/image" Target="../media/image3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jpeg"/><Relationship Id="rId5" Type="http://schemas.openxmlformats.org/officeDocument/2006/relationships/image" Target="../media/image16.emf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40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emf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18.png"/><Relationship Id="rId7" Type="http://schemas.openxmlformats.org/officeDocument/2006/relationships/image" Target="../media/image4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16.emf"/><Relationship Id="rId4" Type="http://schemas.openxmlformats.org/officeDocument/2006/relationships/image" Target="../media/image19.png"/><Relationship Id="rId9" Type="http://schemas.openxmlformats.org/officeDocument/2006/relationships/image" Target="../media/image4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tiff"/><Relationship Id="rId3" Type="http://schemas.openxmlformats.org/officeDocument/2006/relationships/image" Target="../media/image18.png"/><Relationship Id="rId7" Type="http://schemas.openxmlformats.org/officeDocument/2006/relationships/image" Target="../media/image4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jpeg"/><Relationship Id="rId5" Type="http://schemas.openxmlformats.org/officeDocument/2006/relationships/image" Target="../media/image16.emf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174166"/>
            <a:ext cx="9975215" cy="1200150"/>
          </a:xfrm>
          <a:custGeom>
            <a:avLst/>
            <a:gdLst/>
            <a:ahLst/>
            <a:cxnLst/>
            <a:rect l="l" t="t" r="r" b="b"/>
            <a:pathLst>
              <a:path w="9975215" h="1200150">
                <a:moveTo>
                  <a:pt x="4071867" y="761860"/>
                </a:moveTo>
                <a:lnTo>
                  <a:pt x="3775589" y="761860"/>
                </a:lnTo>
                <a:lnTo>
                  <a:pt x="3775589" y="822947"/>
                </a:lnTo>
                <a:lnTo>
                  <a:pt x="3775166" y="831188"/>
                </a:lnTo>
                <a:lnTo>
                  <a:pt x="3757037" y="874071"/>
                </a:lnTo>
                <a:lnTo>
                  <a:pt x="3718391" y="900263"/>
                </a:lnTo>
                <a:lnTo>
                  <a:pt x="3694677" y="903858"/>
                </a:lnTo>
                <a:lnTo>
                  <a:pt x="0" y="903858"/>
                </a:lnTo>
                <a:lnTo>
                  <a:pt x="0" y="1200137"/>
                </a:lnTo>
                <a:lnTo>
                  <a:pt x="3694817" y="1200137"/>
                </a:lnTo>
                <a:lnTo>
                  <a:pt x="3733200" y="1198168"/>
                </a:lnTo>
                <a:lnTo>
                  <a:pt x="3806851" y="1183029"/>
                </a:lnTo>
                <a:lnTo>
                  <a:pt x="3890296" y="1145219"/>
                </a:lnTo>
                <a:lnTo>
                  <a:pt x="3934510" y="1113736"/>
                </a:lnTo>
                <a:lnTo>
                  <a:pt x="3973639" y="1076408"/>
                </a:lnTo>
                <a:lnTo>
                  <a:pt x="4007135" y="1033830"/>
                </a:lnTo>
                <a:lnTo>
                  <a:pt x="4034413" y="986533"/>
                </a:lnTo>
                <a:lnTo>
                  <a:pt x="4054770" y="935061"/>
                </a:lnTo>
                <a:lnTo>
                  <a:pt x="4067493" y="880252"/>
                </a:lnTo>
                <a:lnTo>
                  <a:pt x="4071867" y="822947"/>
                </a:lnTo>
                <a:lnTo>
                  <a:pt x="4071867" y="761860"/>
                </a:lnTo>
                <a:close/>
              </a:path>
              <a:path w="9975215" h="1200150">
                <a:moveTo>
                  <a:pt x="9831457" y="0"/>
                </a:moveTo>
                <a:lnTo>
                  <a:pt x="4152614" y="0"/>
                </a:lnTo>
                <a:lnTo>
                  <a:pt x="4114233" y="1968"/>
                </a:lnTo>
                <a:lnTo>
                  <a:pt x="4040596" y="17107"/>
                </a:lnTo>
                <a:lnTo>
                  <a:pt x="3957160" y="54917"/>
                </a:lnTo>
                <a:lnTo>
                  <a:pt x="3912944" y="86401"/>
                </a:lnTo>
                <a:lnTo>
                  <a:pt x="3873812" y="123728"/>
                </a:lnTo>
                <a:lnTo>
                  <a:pt x="3840308" y="166306"/>
                </a:lnTo>
                <a:lnTo>
                  <a:pt x="3813038" y="213598"/>
                </a:lnTo>
                <a:lnTo>
                  <a:pt x="3792685" y="265071"/>
                </a:lnTo>
                <a:lnTo>
                  <a:pt x="3779963" y="319882"/>
                </a:lnTo>
                <a:lnTo>
                  <a:pt x="3775589" y="377189"/>
                </a:lnTo>
                <a:lnTo>
                  <a:pt x="3775589" y="600252"/>
                </a:lnTo>
                <a:lnTo>
                  <a:pt x="4071867" y="600252"/>
                </a:lnTo>
                <a:lnTo>
                  <a:pt x="4071867" y="377189"/>
                </a:lnTo>
                <a:lnTo>
                  <a:pt x="4072289" y="368949"/>
                </a:lnTo>
                <a:lnTo>
                  <a:pt x="4090409" y="326067"/>
                </a:lnTo>
                <a:lnTo>
                  <a:pt x="4129065" y="299869"/>
                </a:lnTo>
                <a:lnTo>
                  <a:pt x="4152779" y="296278"/>
                </a:lnTo>
                <a:lnTo>
                  <a:pt x="9822415" y="296278"/>
                </a:lnTo>
                <a:lnTo>
                  <a:pt x="9975081" y="143624"/>
                </a:lnTo>
                <a:lnTo>
                  <a:pt x="9831457" y="0"/>
                </a:lnTo>
                <a:close/>
              </a:path>
            </a:pathLst>
          </a:custGeom>
          <a:solidFill>
            <a:srgbClr val="D2E2EC">
              <a:alpha val="79998"/>
            </a:srgb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9592398" y="3725827"/>
            <a:ext cx="802640" cy="1186180"/>
          </a:xfrm>
          <a:custGeom>
            <a:avLst/>
            <a:gdLst/>
            <a:ahLst/>
            <a:cxnLst/>
            <a:rect l="l" t="t" r="r" b="b"/>
            <a:pathLst>
              <a:path w="802640" h="1186179">
                <a:moveTo>
                  <a:pt x="209499" y="0"/>
                </a:moveTo>
                <a:lnTo>
                  <a:pt x="0" y="209511"/>
                </a:lnTo>
                <a:lnTo>
                  <a:pt x="383336" y="592836"/>
                </a:lnTo>
                <a:lnTo>
                  <a:pt x="0" y="976160"/>
                </a:lnTo>
                <a:lnTo>
                  <a:pt x="209499" y="1185672"/>
                </a:lnTo>
                <a:lnTo>
                  <a:pt x="802347" y="592836"/>
                </a:lnTo>
                <a:lnTo>
                  <a:pt x="209499" y="0"/>
                </a:lnTo>
                <a:close/>
              </a:path>
            </a:pathLst>
          </a:custGeom>
          <a:solidFill>
            <a:srgbClr val="D2E2EC">
              <a:alpha val="7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4774412"/>
            <a:ext cx="4695190" cy="161925"/>
          </a:xfrm>
          <a:custGeom>
            <a:avLst/>
            <a:gdLst/>
            <a:ahLst/>
            <a:cxnLst/>
            <a:rect l="l" t="t" r="r" b="b"/>
            <a:pathLst>
              <a:path w="4695190" h="161925">
                <a:moveTo>
                  <a:pt x="3775583" y="0"/>
                </a:moveTo>
                <a:lnTo>
                  <a:pt x="0" y="0"/>
                </a:lnTo>
                <a:lnTo>
                  <a:pt x="0" y="161607"/>
                </a:lnTo>
                <a:lnTo>
                  <a:pt x="3775583" y="161607"/>
                </a:lnTo>
                <a:lnTo>
                  <a:pt x="3775583" y="0"/>
                </a:lnTo>
                <a:close/>
              </a:path>
              <a:path w="4695190" h="161925">
                <a:moveTo>
                  <a:pt x="4602848" y="0"/>
                </a:moveTo>
                <a:lnTo>
                  <a:pt x="4071874" y="0"/>
                </a:lnTo>
                <a:lnTo>
                  <a:pt x="4071874" y="161620"/>
                </a:lnTo>
                <a:lnTo>
                  <a:pt x="4625809" y="161620"/>
                </a:lnTo>
                <a:lnTo>
                  <a:pt x="4695139" y="92290"/>
                </a:lnTo>
                <a:lnTo>
                  <a:pt x="4602848" y="0"/>
                </a:lnTo>
                <a:close/>
              </a:path>
            </a:pathLst>
          </a:custGeom>
          <a:solidFill>
            <a:srgbClr val="CCDFEC">
              <a:alpha val="7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775595" y="4774412"/>
            <a:ext cx="296545" cy="161925"/>
          </a:xfrm>
          <a:custGeom>
            <a:avLst/>
            <a:gdLst/>
            <a:ahLst/>
            <a:cxnLst/>
            <a:rect l="l" t="t" r="r" b="b"/>
            <a:pathLst>
              <a:path w="296545" h="161925">
                <a:moveTo>
                  <a:pt x="296278" y="0"/>
                </a:moveTo>
                <a:lnTo>
                  <a:pt x="0" y="0"/>
                </a:lnTo>
                <a:lnTo>
                  <a:pt x="0" y="161607"/>
                </a:lnTo>
                <a:lnTo>
                  <a:pt x="296278" y="161607"/>
                </a:lnTo>
                <a:lnTo>
                  <a:pt x="296278" y="0"/>
                </a:lnTo>
                <a:close/>
              </a:path>
            </a:pathLst>
          </a:custGeom>
          <a:solidFill>
            <a:srgbClr val="A0C6DE">
              <a:alpha val="7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470905" y="4528195"/>
            <a:ext cx="453390" cy="677545"/>
          </a:xfrm>
          <a:custGeom>
            <a:avLst/>
            <a:gdLst/>
            <a:ahLst/>
            <a:cxnLst/>
            <a:rect l="l" t="t" r="r" b="b"/>
            <a:pathLst>
              <a:path w="453389" h="677545">
                <a:moveTo>
                  <a:pt x="114274" y="0"/>
                </a:moveTo>
                <a:lnTo>
                  <a:pt x="0" y="114274"/>
                </a:lnTo>
                <a:lnTo>
                  <a:pt x="224231" y="338505"/>
                </a:lnTo>
                <a:lnTo>
                  <a:pt x="0" y="562736"/>
                </a:lnTo>
                <a:lnTo>
                  <a:pt x="114274" y="677011"/>
                </a:lnTo>
                <a:lnTo>
                  <a:pt x="452780" y="338505"/>
                </a:lnTo>
                <a:lnTo>
                  <a:pt x="114274" y="0"/>
                </a:lnTo>
                <a:close/>
              </a:path>
            </a:pathLst>
          </a:custGeom>
          <a:solidFill>
            <a:srgbClr val="CCDFEC">
              <a:alpha val="7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0" y="5908481"/>
            <a:ext cx="7200265" cy="811530"/>
          </a:xfrm>
          <a:custGeom>
            <a:avLst/>
            <a:gdLst/>
            <a:ahLst/>
            <a:cxnLst/>
            <a:rect l="l" t="t" r="r" b="b"/>
            <a:pathLst>
              <a:path w="7200265" h="811529">
                <a:moveTo>
                  <a:pt x="3766003" y="0"/>
                </a:moveTo>
                <a:lnTo>
                  <a:pt x="0" y="0"/>
                </a:lnTo>
                <a:lnTo>
                  <a:pt x="0" y="242417"/>
                </a:lnTo>
                <a:lnTo>
                  <a:pt x="3762599" y="242417"/>
                </a:lnTo>
                <a:lnTo>
                  <a:pt x="3764069" y="234356"/>
                </a:lnTo>
                <a:lnTo>
                  <a:pt x="3765135" y="226161"/>
                </a:lnTo>
                <a:lnTo>
                  <a:pt x="3765784" y="217843"/>
                </a:lnTo>
                <a:lnTo>
                  <a:pt x="3766003" y="209410"/>
                </a:lnTo>
                <a:lnTo>
                  <a:pt x="3766003" y="0"/>
                </a:lnTo>
                <a:close/>
              </a:path>
              <a:path w="7200265" h="811529">
                <a:moveTo>
                  <a:pt x="4472186" y="0"/>
                </a:moveTo>
                <a:lnTo>
                  <a:pt x="3900674" y="0"/>
                </a:lnTo>
                <a:lnTo>
                  <a:pt x="3900558" y="217746"/>
                </a:lnTo>
                <a:lnTo>
                  <a:pt x="3900212" y="226028"/>
                </a:lnTo>
                <a:lnTo>
                  <a:pt x="3899640" y="234252"/>
                </a:lnTo>
                <a:lnTo>
                  <a:pt x="3898845" y="242417"/>
                </a:lnTo>
                <a:lnTo>
                  <a:pt x="4471996" y="242417"/>
                </a:lnTo>
                <a:lnTo>
                  <a:pt x="4513538" y="250837"/>
                </a:lnTo>
                <a:lnTo>
                  <a:pt x="4551680" y="277996"/>
                </a:lnTo>
                <a:lnTo>
                  <a:pt x="4575020" y="318503"/>
                </a:lnTo>
                <a:lnTo>
                  <a:pt x="4579832" y="350253"/>
                </a:lnTo>
                <a:lnTo>
                  <a:pt x="4579832" y="460679"/>
                </a:lnTo>
                <a:lnTo>
                  <a:pt x="4581651" y="496360"/>
                </a:lnTo>
                <a:lnTo>
                  <a:pt x="4595700" y="564783"/>
                </a:lnTo>
                <a:lnTo>
                  <a:pt x="4630816" y="642285"/>
                </a:lnTo>
                <a:lnTo>
                  <a:pt x="4660065" y="683361"/>
                </a:lnTo>
                <a:lnTo>
                  <a:pt x="4694747" y="719722"/>
                </a:lnTo>
                <a:lnTo>
                  <a:pt x="4734302" y="750849"/>
                </a:lnTo>
                <a:lnTo>
                  <a:pt x="4778188" y="776157"/>
                </a:lnTo>
                <a:lnTo>
                  <a:pt x="4825923" y="795046"/>
                </a:lnTo>
                <a:lnTo>
                  <a:pt x="4876748" y="806861"/>
                </a:lnTo>
                <a:lnTo>
                  <a:pt x="4929907" y="810945"/>
                </a:lnTo>
                <a:lnTo>
                  <a:pt x="7073172" y="810945"/>
                </a:lnTo>
                <a:lnTo>
                  <a:pt x="7199804" y="684314"/>
                </a:lnTo>
                <a:lnTo>
                  <a:pt x="7084018" y="568528"/>
                </a:lnTo>
                <a:lnTo>
                  <a:pt x="4930098" y="568528"/>
                </a:lnTo>
                <a:lnTo>
                  <a:pt x="4919106" y="567964"/>
                </a:lnTo>
                <a:lnTo>
                  <a:pt x="4874619" y="552946"/>
                </a:lnTo>
                <a:lnTo>
                  <a:pt x="4840664" y="520560"/>
                </a:lnTo>
                <a:lnTo>
                  <a:pt x="4823489" y="476997"/>
                </a:lnTo>
                <a:lnTo>
                  <a:pt x="4822249" y="460679"/>
                </a:lnTo>
                <a:lnTo>
                  <a:pt x="4822249" y="350253"/>
                </a:lnTo>
                <a:lnTo>
                  <a:pt x="4820430" y="314579"/>
                </a:lnTo>
                <a:lnTo>
                  <a:pt x="4806381" y="246161"/>
                </a:lnTo>
                <a:lnTo>
                  <a:pt x="4771267" y="168659"/>
                </a:lnTo>
                <a:lnTo>
                  <a:pt x="4742020" y="127584"/>
                </a:lnTo>
                <a:lnTo>
                  <a:pt x="4707339" y="91223"/>
                </a:lnTo>
                <a:lnTo>
                  <a:pt x="4667779" y="60096"/>
                </a:lnTo>
                <a:lnTo>
                  <a:pt x="4623900" y="34788"/>
                </a:lnTo>
                <a:lnTo>
                  <a:pt x="4576169" y="15898"/>
                </a:lnTo>
                <a:lnTo>
                  <a:pt x="4525345" y="4084"/>
                </a:lnTo>
                <a:lnTo>
                  <a:pt x="4472186" y="0"/>
                </a:lnTo>
                <a:close/>
              </a:path>
            </a:pathLst>
          </a:custGeom>
          <a:solidFill>
            <a:srgbClr val="DCDDDE">
              <a:alpha val="7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914528" y="6137579"/>
            <a:ext cx="626110" cy="908685"/>
          </a:xfrm>
          <a:custGeom>
            <a:avLst/>
            <a:gdLst/>
            <a:ahLst/>
            <a:cxnLst/>
            <a:rect l="l" t="t" r="r" b="b"/>
            <a:pathLst>
              <a:path w="626109" h="908684">
                <a:moveTo>
                  <a:pt x="171411" y="0"/>
                </a:moveTo>
                <a:lnTo>
                  <a:pt x="0" y="171411"/>
                </a:lnTo>
                <a:lnTo>
                  <a:pt x="282790" y="454202"/>
                </a:lnTo>
                <a:lnTo>
                  <a:pt x="0" y="737006"/>
                </a:lnTo>
                <a:lnTo>
                  <a:pt x="171411" y="908418"/>
                </a:lnTo>
                <a:lnTo>
                  <a:pt x="625614" y="454202"/>
                </a:lnTo>
                <a:lnTo>
                  <a:pt x="171411" y="0"/>
                </a:lnTo>
                <a:close/>
              </a:path>
            </a:pathLst>
          </a:custGeom>
          <a:solidFill>
            <a:srgbClr val="DCDDDE">
              <a:alpha val="7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0" y="5426817"/>
            <a:ext cx="5621655" cy="988060"/>
          </a:xfrm>
          <a:custGeom>
            <a:avLst/>
            <a:gdLst/>
            <a:ahLst/>
            <a:cxnLst/>
            <a:rect l="l" t="t" r="r" b="b"/>
            <a:pathLst>
              <a:path w="5621655" h="988060">
                <a:moveTo>
                  <a:pt x="3898839" y="724077"/>
                </a:moveTo>
                <a:lnTo>
                  <a:pt x="3762593" y="724077"/>
                </a:lnTo>
                <a:lnTo>
                  <a:pt x="3756034" y="746807"/>
                </a:lnTo>
                <a:lnTo>
                  <a:pt x="3746320" y="768069"/>
                </a:lnTo>
                <a:lnTo>
                  <a:pt x="3718435" y="805230"/>
                </a:lnTo>
                <a:lnTo>
                  <a:pt x="3666919" y="840070"/>
                </a:lnTo>
                <a:lnTo>
                  <a:pt x="3604288" y="852792"/>
                </a:lnTo>
                <a:lnTo>
                  <a:pt x="0" y="852792"/>
                </a:lnTo>
                <a:lnTo>
                  <a:pt x="0" y="987463"/>
                </a:lnTo>
                <a:lnTo>
                  <a:pt x="3604288" y="987463"/>
                </a:lnTo>
                <a:lnTo>
                  <a:pt x="3652254" y="983556"/>
                </a:lnTo>
                <a:lnTo>
                  <a:pt x="3697841" y="972255"/>
                </a:lnTo>
                <a:lnTo>
                  <a:pt x="3740382" y="954205"/>
                </a:lnTo>
                <a:lnTo>
                  <a:pt x="3779214" y="930056"/>
                </a:lnTo>
                <a:lnTo>
                  <a:pt x="3813672" y="900455"/>
                </a:lnTo>
                <a:lnTo>
                  <a:pt x="3845386" y="863075"/>
                </a:lnTo>
                <a:lnTo>
                  <a:pt x="3870695" y="820662"/>
                </a:lnTo>
                <a:lnTo>
                  <a:pt x="3888785" y="774052"/>
                </a:lnTo>
                <a:lnTo>
                  <a:pt x="3898839" y="724077"/>
                </a:lnTo>
                <a:close/>
              </a:path>
              <a:path w="5621655" h="988060">
                <a:moveTo>
                  <a:pt x="5555401" y="0"/>
                </a:moveTo>
                <a:lnTo>
                  <a:pt x="4062389" y="0"/>
                </a:lnTo>
                <a:lnTo>
                  <a:pt x="4014422" y="3907"/>
                </a:lnTo>
                <a:lnTo>
                  <a:pt x="3968836" y="15211"/>
                </a:lnTo>
                <a:lnTo>
                  <a:pt x="3926295" y="33263"/>
                </a:lnTo>
                <a:lnTo>
                  <a:pt x="3887462" y="57411"/>
                </a:lnTo>
                <a:lnTo>
                  <a:pt x="3853004" y="87007"/>
                </a:lnTo>
                <a:lnTo>
                  <a:pt x="3823408" y="121465"/>
                </a:lnTo>
                <a:lnTo>
                  <a:pt x="3799260" y="160297"/>
                </a:lnTo>
                <a:lnTo>
                  <a:pt x="3781208" y="202839"/>
                </a:lnTo>
                <a:lnTo>
                  <a:pt x="3769904" y="248425"/>
                </a:lnTo>
                <a:lnTo>
                  <a:pt x="3765997" y="296392"/>
                </a:lnTo>
                <a:lnTo>
                  <a:pt x="3765997" y="481660"/>
                </a:lnTo>
                <a:lnTo>
                  <a:pt x="3900680" y="481660"/>
                </a:lnTo>
                <a:lnTo>
                  <a:pt x="3900680" y="296392"/>
                </a:lnTo>
                <a:lnTo>
                  <a:pt x="3903965" y="263980"/>
                </a:lnTo>
                <a:lnTo>
                  <a:pt x="3928355" y="206322"/>
                </a:lnTo>
                <a:lnTo>
                  <a:pt x="3972326" y="162351"/>
                </a:lnTo>
                <a:lnTo>
                  <a:pt x="4029982" y="137957"/>
                </a:lnTo>
                <a:lnTo>
                  <a:pt x="4062389" y="134670"/>
                </a:lnTo>
                <a:lnTo>
                  <a:pt x="5553064" y="134670"/>
                </a:lnTo>
                <a:lnTo>
                  <a:pt x="5621568" y="66166"/>
                </a:lnTo>
                <a:lnTo>
                  <a:pt x="5555401" y="0"/>
                </a:lnTo>
                <a:close/>
              </a:path>
            </a:pathLst>
          </a:custGeom>
          <a:solidFill>
            <a:srgbClr val="A7CAE1">
              <a:alpha val="7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762590" y="5908481"/>
            <a:ext cx="138087" cy="2424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387817" y="5164000"/>
            <a:ext cx="424815" cy="658495"/>
          </a:xfrm>
          <a:custGeom>
            <a:avLst/>
            <a:gdLst/>
            <a:ahLst/>
            <a:cxnLst/>
            <a:rect l="l" t="t" r="r" b="b"/>
            <a:pathLst>
              <a:path w="424814" h="658495">
                <a:moveTo>
                  <a:pt x="95224" y="0"/>
                </a:moveTo>
                <a:lnTo>
                  <a:pt x="0" y="95224"/>
                </a:lnTo>
                <a:lnTo>
                  <a:pt x="233743" y="328980"/>
                </a:lnTo>
                <a:lnTo>
                  <a:pt x="0" y="562736"/>
                </a:lnTo>
                <a:lnTo>
                  <a:pt x="95224" y="657974"/>
                </a:lnTo>
                <a:lnTo>
                  <a:pt x="424205" y="328980"/>
                </a:lnTo>
                <a:lnTo>
                  <a:pt x="95224" y="0"/>
                </a:lnTo>
                <a:close/>
              </a:path>
            </a:pathLst>
          </a:custGeom>
          <a:solidFill>
            <a:srgbClr val="A7CAE1">
              <a:alpha val="7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69366" y="5900470"/>
            <a:ext cx="125095" cy="132080"/>
          </a:xfrm>
          <a:custGeom>
            <a:avLst/>
            <a:gdLst/>
            <a:ahLst/>
            <a:cxnLst/>
            <a:rect l="l" t="t" r="r" b="b"/>
            <a:pathLst>
              <a:path w="125095" h="132079">
                <a:moveTo>
                  <a:pt x="124574" y="131953"/>
                </a:moveTo>
                <a:lnTo>
                  <a:pt x="0" y="131953"/>
                </a:lnTo>
                <a:lnTo>
                  <a:pt x="0" y="0"/>
                </a:lnTo>
                <a:lnTo>
                  <a:pt x="124574" y="0"/>
                </a:lnTo>
                <a:lnTo>
                  <a:pt x="124574" y="13195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946111" y="6021679"/>
            <a:ext cx="123189" cy="132080"/>
          </a:xfrm>
          <a:custGeom>
            <a:avLst/>
            <a:gdLst/>
            <a:ahLst/>
            <a:cxnLst/>
            <a:rect l="l" t="t" r="r" b="b"/>
            <a:pathLst>
              <a:path w="123190" h="132079">
                <a:moveTo>
                  <a:pt x="0" y="131952"/>
                </a:moveTo>
                <a:lnTo>
                  <a:pt x="122885" y="131952"/>
                </a:lnTo>
                <a:lnTo>
                  <a:pt x="122885" y="0"/>
                </a:lnTo>
                <a:lnTo>
                  <a:pt x="0" y="0"/>
                </a:lnTo>
                <a:lnTo>
                  <a:pt x="0" y="13195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068997" y="6021679"/>
            <a:ext cx="125095" cy="132080"/>
          </a:xfrm>
          <a:custGeom>
            <a:avLst/>
            <a:gdLst/>
            <a:ahLst/>
            <a:cxnLst/>
            <a:rect l="l" t="t" r="r" b="b"/>
            <a:pathLst>
              <a:path w="125094" h="132079">
                <a:moveTo>
                  <a:pt x="124574" y="131952"/>
                </a:moveTo>
                <a:lnTo>
                  <a:pt x="0" y="131952"/>
                </a:lnTo>
                <a:lnTo>
                  <a:pt x="0" y="0"/>
                </a:lnTo>
                <a:lnTo>
                  <a:pt x="124574" y="0"/>
                </a:lnTo>
                <a:lnTo>
                  <a:pt x="124574" y="13195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193571" y="5888685"/>
            <a:ext cx="125095" cy="132080"/>
          </a:xfrm>
          <a:custGeom>
            <a:avLst/>
            <a:gdLst/>
            <a:ahLst/>
            <a:cxnLst/>
            <a:rect l="l" t="t" r="r" b="b"/>
            <a:pathLst>
              <a:path w="125094" h="132079">
                <a:moveTo>
                  <a:pt x="124574" y="131953"/>
                </a:moveTo>
                <a:lnTo>
                  <a:pt x="0" y="131953"/>
                </a:lnTo>
                <a:lnTo>
                  <a:pt x="0" y="0"/>
                </a:lnTo>
                <a:lnTo>
                  <a:pt x="124574" y="0"/>
                </a:lnTo>
                <a:lnTo>
                  <a:pt x="124574" y="13195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572348" y="6021679"/>
            <a:ext cx="125095" cy="132080"/>
          </a:xfrm>
          <a:custGeom>
            <a:avLst/>
            <a:gdLst/>
            <a:ahLst/>
            <a:cxnLst/>
            <a:rect l="l" t="t" r="r" b="b"/>
            <a:pathLst>
              <a:path w="125094" h="132079">
                <a:moveTo>
                  <a:pt x="124574" y="131952"/>
                </a:moveTo>
                <a:lnTo>
                  <a:pt x="0" y="131952"/>
                </a:lnTo>
                <a:lnTo>
                  <a:pt x="0" y="0"/>
                </a:lnTo>
                <a:lnTo>
                  <a:pt x="124574" y="0"/>
                </a:lnTo>
                <a:lnTo>
                  <a:pt x="124574" y="13195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696923" y="5890374"/>
            <a:ext cx="125095" cy="132080"/>
          </a:xfrm>
          <a:custGeom>
            <a:avLst/>
            <a:gdLst/>
            <a:ahLst/>
            <a:cxnLst/>
            <a:rect l="l" t="t" r="r" b="b"/>
            <a:pathLst>
              <a:path w="125094" h="132079">
                <a:moveTo>
                  <a:pt x="124574" y="131952"/>
                </a:moveTo>
                <a:lnTo>
                  <a:pt x="0" y="131952"/>
                </a:lnTo>
                <a:lnTo>
                  <a:pt x="0" y="0"/>
                </a:lnTo>
                <a:lnTo>
                  <a:pt x="124574" y="0"/>
                </a:lnTo>
                <a:lnTo>
                  <a:pt x="124574" y="13195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784411" y="5890374"/>
            <a:ext cx="125095" cy="132080"/>
          </a:xfrm>
          <a:custGeom>
            <a:avLst/>
            <a:gdLst/>
            <a:ahLst/>
            <a:cxnLst/>
            <a:rect l="l" t="t" r="r" b="b"/>
            <a:pathLst>
              <a:path w="125094" h="132079">
                <a:moveTo>
                  <a:pt x="124574" y="131952"/>
                </a:moveTo>
                <a:lnTo>
                  <a:pt x="0" y="131952"/>
                </a:lnTo>
                <a:lnTo>
                  <a:pt x="0" y="0"/>
                </a:lnTo>
                <a:lnTo>
                  <a:pt x="124574" y="0"/>
                </a:lnTo>
                <a:lnTo>
                  <a:pt x="124574" y="13195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823173" y="6021679"/>
            <a:ext cx="125095" cy="132080"/>
          </a:xfrm>
          <a:custGeom>
            <a:avLst/>
            <a:gdLst/>
            <a:ahLst/>
            <a:cxnLst/>
            <a:rect l="l" t="t" r="r" b="b"/>
            <a:pathLst>
              <a:path w="125094" h="132079">
                <a:moveTo>
                  <a:pt x="124574" y="131952"/>
                </a:moveTo>
                <a:lnTo>
                  <a:pt x="0" y="131952"/>
                </a:lnTo>
                <a:lnTo>
                  <a:pt x="0" y="0"/>
                </a:lnTo>
                <a:lnTo>
                  <a:pt x="124574" y="0"/>
                </a:lnTo>
                <a:lnTo>
                  <a:pt x="124574" y="13195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27355" y="6274638"/>
            <a:ext cx="135890" cy="143510"/>
          </a:xfrm>
          <a:custGeom>
            <a:avLst/>
            <a:gdLst/>
            <a:ahLst/>
            <a:cxnLst/>
            <a:rect l="l" t="t" r="r" b="b"/>
            <a:pathLst>
              <a:path w="135890" h="143510">
                <a:moveTo>
                  <a:pt x="135420" y="143446"/>
                </a:moveTo>
                <a:lnTo>
                  <a:pt x="0" y="143446"/>
                </a:lnTo>
                <a:lnTo>
                  <a:pt x="0" y="0"/>
                </a:lnTo>
                <a:lnTo>
                  <a:pt x="135420" y="0"/>
                </a:lnTo>
                <a:lnTo>
                  <a:pt x="135420" y="14344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74471" y="6274638"/>
            <a:ext cx="135890" cy="143510"/>
          </a:xfrm>
          <a:custGeom>
            <a:avLst/>
            <a:gdLst/>
            <a:ahLst/>
            <a:cxnLst/>
            <a:rect l="l" t="t" r="r" b="b"/>
            <a:pathLst>
              <a:path w="135890" h="143510">
                <a:moveTo>
                  <a:pt x="135420" y="143446"/>
                </a:moveTo>
                <a:lnTo>
                  <a:pt x="0" y="143446"/>
                </a:lnTo>
                <a:lnTo>
                  <a:pt x="0" y="0"/>
                </a:lnTo>
                <a:lnTo>
                  <a:pt x="135420" y="0"/>
                </a:lnTo>
                <a:lnTo>
                  <a:pt x="135420" y="14344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943813" y="6274638"/>
            <a:ext cx="67945" cy="71755"/>
          </a:xfrm>
          <a:custGeom>
            <a:avLst/>
            <a:gdLst/>
            <a:ahLst/>
            <a:cxnLst/>
            <a:rect l="l" t="t" r="r" b="b"/>
            <a:pathLst>
              <a:path w="67944" h="71754">
                <a:moveTo>
                  <a:pt x="67716" y="71716"/>
                </a:moveTo>
                <a:lnTo>
                  <a:pt x="0" y="71716"/>
                </a:lnTo>
                <a:lnTo>
                  <a:pt x="0" y="0"/>
                </a:lnTo>
                <a:lnTo>
                  <a:pt x="67716" y="0"/>
                </a:lnTo>
                <a:lnTo>
                  <a:pt x="67716" y="7171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186230" y="6274638"/>
            <a:ext cx="67945" cy="71755"/>
          </a:xfrm>
          <a:custGeom>
            <a:avLst/>
            <a:gdLst/>
            <a:ahLst/>
            <a:cxnLst/>
            <a:rect l="l" t="t" r="r" b="b"/>
            <a:pathLst>
              <a:path w="67944" h="71754">
                <a:moveTo>
                  <a:pt x="67716" y="71716"/>
                </a:moveTo>
                <a:lnTo>
                  <a:pt x="0" y="71716"/>
                </a:lnTo>
                <a:lnTo>
                  <a:pt x="0" y="0"/>
                </a:lnTo>
                <a:lnTo>
                  <a:pt x="67716" y="0"/>
                </a:lnTo>
                <a:lnTo>
                  <a:pt x="67716" y="7171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876437" y="6274638"/>
            <a:ext cx="67945" cy="71755"/>
          </a:xfrm>
          <a:custGeom>
            <a:avLst/>
            <a:gdLst/>
            <a:ahLst/>
            <a:cxnLst/>
            <a:rect l="l" t="t" r="r" b="b"/>
            <a:pathLst>
              <a:path w="67944" h="71754">
                <a:moveTo>
                  <a:pt x="67716" y="71716"/>
                </a:moveTo>
                <a:lnTo>
                  <a:pt x="0" y="71716"/>
                </a:lnTo>
                <a:lnTo>
                  <a:pt x="0" y="0"/>
                </a:lnTo>
                <a:lnTo>
                  <a:pt x="67716" y="0"/>
                </a:lnTo>
                <a:lnTo>
                  <a:pt x="67716" y="7171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014473" y="6274638"/>
            <a:ext cx="67945" cy="71755"/>
          </a:xfrm>
          <a:custGeom>
            <a:avLst/>
            <a:gdLst/>
            <a:ahLst/>
            <a:cxnLst/>
            <a:rect l="l" t="t" r="r" b="b"/>
            <a:pathLst>
              <a:path w="67944" h="71754">
                <a:moveTo>
                  <a:pt x="67716" y="71716"/>
                </a:moveTo>
                <a:lnTo>
                  <a:pt x="0" y="71716"/>
                </a:lnTo>
                <a:lnTo>
                  <a:pt x="0" y="0"/>
                </a:lnTo>
                <a:lnTo>
                  <a:pt x="67716" y="0"/>
                </a:lnTo>
                <a:lnTo>
                  <a:pt x="67716" y="7171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150833" y="6274638"/>
            <a:ext cx="67945" cy="71755"/>
          </a:xfrm>
          <a:custGeom>
            <a:avLst/>
            <a:gdLst/>
            <a:ahLst/>
            <a:cxnLst/>
            <a:rect l="l" t="t" r="r" b="b"/>
            <a:pathLst>
              <a:path w="67944" h="71754">
                <a:moveTo>
                  <a:pt x="67716" y="71716"/>
                </a:moveTo>
                <a:lnTo>
                  <a:pt x="0" y="71716"/>
                </a:lnTo>
                <a:lnTo>
                  <a:pt x="0" y="0"/>
                </a:lnTo>
                <a:lnTo>
                  <a:pt x="67716" y="0"/>
                </a:lnTo>
                <a:lnTo>
                  <a:pt x="67716" y="7171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082647" y="6346190"/>
            <a:ext cx="67945" cy="71755"/>
          </a:xfrm>
          <a:custGeom>
            <a:avLst/>
            <a:gdLst/>
            <a:ahLst/>
            <a:cxnLst/>
            <a:rect l="l" t="t" r="r" b="b"/>
            <a:pathLst>
              <a:path w="67944" h="71754">
                <a:moveTo>
                  <a:pt x="67716" y="71716"/>
                </a:moveTo>
                <a:lnTo>
                  <a:pt x="0" y="71716"/>
                </a:lnTo>
                <a:lnTo>
                  <a:pt x="0" y="0"/>
                </a:lnTo>
                <a:lnTo>
                  <a:pt x="67716" y="0"/>
                </a:lnTo>
                <a:lnTo>
                  <a:pt x="67716" y="7171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254404" y="6346190"/>
            <a:ext cx="67945" cy="71755"/>
          </a:xfrm>
          <a:custGeom>
            <a:avLst/>
            <a:gdLst/>
            <a:ahLst/>
            <a:cxnLst/>
            <a:rect l="l" t="t" r="r" b="b"/>
            <a:pathLst>
              <a:path w="67944" h="71754">
                <a:moveTo>
                  <a:pt x="67716" y="71716"/>
                </a:moveTo>
                <a:lnTo>
                  <a:pt x="0" y="71716"/>
                </a:lnTo>
                <a:lnTo>
                  <a:pt x="0" y="0"/>
                </a:lnTo>
                <a:lnTo>
                  <a:pt x="67716" y="0"/>
                </a:lnTo>
                <a:lnTo>
                  <a:pt x="67716" y="7171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3139846" y="6346190"/>
            <a:ext cx="67945" cy="71755"/>
          </a:xfrm>
          <a:custGeom>
            <a:avLst/>
            <a:gdLst/>
            <a:ahLst/>
            <a:cxnLst/>
            <a:rect l="l" t="t" r="r" b="b"/>
            <a:pathLst>
              <a:path w="67944" h="71754">
                <a:moveTo>
                  <a:pt x="67716" y="71716"/>
                </a:moveTo>
                <a:lnTo>
                  <a:pt x="0" y="71716"/>
                </a:lnTo>
                <a:lnTo>
                  <a:pt x="0" y="0"/>
                </a:lnTo>
                <a:lnTo>
                  <a:pt x="67716" y="0"/>
                </a:lnTo>
                <a:lnTo>
                  <a:pt x="67716" y="7171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321739" y="6346190"/>
            <a:ext cx="67945" cy="71755"/>
          </a:xfrm>
          <a:custGeom>
            <a:avLst/>
            <a:gdLst/>
            <a:ahLst/>
            <a:cxnLst/>
            <a:rect l="l" t="t" r="r" b="b"/>
            <a:pathLst>
              <a:path w="67944" h="71754">
                <a:moveTo>
                  <a:pt x="67716" y="71716"/>
                </a:moveTo>
                <a:lnTo>
                  <a:pt x="0" y="71716"/>
                </a:lnTo>
                <a:lnTo>
                  <a:pt x="0" y="0"/>
                </a:lnTo>
                <a:lnTo>
                  <a:pt x="67716" y="0"/>
                </a:lnTo>
                <a:lnTo>
                  <a:pt x="67716" y="7171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260187" y="6473964"/>
            <a:ext cx="125095" cy="132080"/>
          </a:xfrm>
          <a:custGeom>
            <a:avLst/>
            <a:gdLst/>
            <a:ahLst/>
            <a:cxnLst/>
            <a:rect l="l" t="t" r="r" b="b"/>
            <a:pathLst>
              <a:path w="125095" h="132079">
                <a:moveTo>
                  <a:pt x="124574" y="131952"/>
                </a:moveTo>
                <a:lnTo>
                  <a:pt x="0" y="131952"/>
                </a:lnTo>
                <a:lnTo>
                  <a:pt x="0" y="0"/>
                </a:lnTo>
                <a:lnTo>
                  <a:pt x="124574" y="0"/>
                </a:lnTo>
                <a:lnTo>
                  <a:pt x="124574" y="13195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6099657" y="6473964"/>
            <a:ext cx="125095" cy="132080"/>
          </a:xfrm>
          <a:custGeom>
            <a:avLst/>
            <a:gdLst/>
            <a:ahLst/>
            <a:cxnLst/>
            <a:rect l="l" t="t" r="r" b="b"/>
            <a:pathLst>
              <a:path w="125095" h="132079">
                <a:moveTo>
                  <a:pt x="124574" y="131952"/>
                </a:moveTo>
                <a:lnTo>
                  <a:pt x="0" y="131952"/>
                </a:lnTo>
                <a:lnTo>
                  <a:pt x="0" y="0"/>
                </a:lnTo>
                <a:lnTo>
                  <a:pt x="124574" y="0"/>
                </a:lnTo>
                <a:lnTo>
                  <a:pt x="124574" y="13195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385879" y="6608648"/>
            <a:ext cx="125095" cy="132080"/>
          </a:xfrm>
          <a:custGeom>
            <a:avLst/>
            <a:gdLst/>
            <a:ahLst/>
            <a:cxnLst/>
            <a:rect l="l" t="t" r="r" b="b"/>
            <a:pathLst>
              <a:path w="125095" h="132079">
                <a:moveTo>
                  <a:pt x="124574" y="131940"/>
                </a:moveTo>
                <a:lnTo>
                  <a:pt x="0" y="131940"/>
                </a:lnTo>
                <a:lnTo>
                  <a:pt x="0" y="0"/>
                </a:lnTo>
                <a:lnTo>
                  <a:pt x="124574" y="0"/>
                </a:lnTo>
                <a:lnTo>
                  <a:pt x="124574" y="13194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4350791" y="5423661"/>
            <a:ext cx="67945" cy="71755"/>
          </a:xfrm>
          <a:custGeom>
            <a:avLst/>
            <a:gdLst/>
            <a:ahLst/>
            <a:cxnLst/>
            <a:rect l="l" t="t" r="r" b="b"/>
            <a:pathLst>
              <a:path w="67945" h="71754">
                <a:moveTo>
                  <a:pt x="67716" y="71716"/>
                </a:moveTo>
                <a:lnTo>
                  <a:pt x="0" y="71716"/>
                </a:lnTo>
                <a:lnTo>
                  <a:pt x="0" y="0"/>
                </a:lnTo>
                <a:lnTo>
                  <a:pt x="67716" y="0"/>
                </a:lnTo>
                <a:lnTo>
                  <a:pt x="67716" y="7171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4440910" y="4324553"/>
            <a:ext cx="148590" cy="151765"/>
          </a:xfrm>
          <a:custGeom>
            <a:avLst/>
            <a:gdLst/>
            <a:ahLst/>
            <a:cxnLst/>
            <a:rect l="l" t="t" r="r" b="b"/>
            <a:pathLst>
              <a:path w="148589" h="151764">
                <a:moveTo>
                  <a:pt x="148145" y="151599"/>
                </a:moveTo>
                <a:lnTo>
                  <a:pt x="0" y="151599"/>
                </a:lnTo>
                <a:lnTo>
                  <a:pt x="0" y="0"/>
                </a:lnTo>
                <a:lnTo>
                  <a:pt x="148145" y="0"/>
                </a:lnTo>
                <a:lnTo>
                  <a:pt x="148145" y="1515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341543" y="4324553"/>
            <a:ext cx="148590" cy="151765"/>
          </a:xfrm>
          <a:custGeom>
            <a:avLst/>
            <a:gdLst/>
            <a:ahLst/>
            <a:cxnLst/>
            <a:rect l="l" t="t" r="r" b="b"/>
            <a:pathLst>
              <a:path w="148589" h="151764">
                <a:moveTo>
                  <a:pt x="148145" y="151599"/>
                </a:moveTo>
                <a:lnTo>
                  <a:pt x="0" y="151599"/>
                </a:lnTo>
                <a:lnTo>
                  <a:pt x="0" y="0"/>
                </a:lnTo>
                <a:lnTo>
                  <a:pt x="148145" y="0"/>
                </a:lnTo>
                <a:lnTo>
                  <a:pt x="148145" y="1515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4589055" y="4172229"/>
            <a:ext cx="148590" cy="151765"/>
          </a:xfrm>
          <a:custGeom>
            <a:avLst/>
            <a:gdLst/>
            <a:ahLst/>
            <a:cxnLst/>
            <a:rect l="l" t="t" r="r" b="b"/>
            <a:pathLst>
              <a:path w="148589" h="151764">
                <a:moveTo>
                  <a:pt x="148145" y="151599"/>
                </a:moveTo>
                <a:lnTo>
                  <a:pt x="0" y="151599"/>
                </a:lnTo>
                <a:lnTo>
                  <a:pt x="0" y="0"/>
                </a:lnTo>
                <a:lnTo>
                  <a:pt x="148145" y="0"/>
                </a:lnTo>
                <a:lnTo>
                  <a:pt x="148145" y="1515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2836608" y="5225199"/>
            <a:ext cx="146685" cy="151765"/>
          </a:xfrm>
          <a:custGeom>
            <a:avLst/>
            <a:gdLst/>
            <a:ahLst/>
            <a:cxnLst/>
            <a:rect l="l" t="t" r="r" b="b"/>
            <a:pathLst>
              <a:path w="146685" h="151764">
                <a:moveTo>
                  <a:pt x="0" y="151599"/>
                </a:moveTo>
                <a:lnTo>
                  <a:pt x="146456" y="151599"/>
                </a:lnTo>
                <a:lnTo>
                  <a:pt x="146456" y="0"/>
                </a:lnTo>
                <a:lnTo>
                  <a:pt x="0" y="0"/>
                </a:lnTo>
                <a:lnTo>
                  <a:pt x="0" y="1515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2688463" y="5225199"/>
            <a:ext cx="148590" cy="151765"/>
          </a:xfrm>
          <a:custGeom>
            <a:avLst/>
            <a:gdLst/>
            <a:ahLst/>
            <a:cxnLst/>
            <a:rect l="l" t="t" r="r" b="b"/>
            <a:pathLst>
              <a:path w="148589" h="151764">
                <a:moveTo>
                  <a:pt x="148145" y="151599"/>
                </a:moveTo>
                <a:lnTo>
                  <a:pt x="0" y="151599"/>
                </a:lnTo>
                <a:lnTo>
                  <a:pt x="0" y="0"/>
                </a:lnTo>
                <a:lnTo>
                  <a:pt x="148145" y="0"/>
                </a:lnTo>
                <a:lnTo>
                  <a:pt x="148145" y="1515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407974" y="5225199"/>
            <a:ext cx="146685" cy="151765"/>
          </a:xfrm>
          <a:custGeom>
            <a:avLst/>
            <a:gdLst/>
            <a:ahLst/>
            <a:cxnLst/>
            <a:rect l="l" t="t" r="r" b="b"/>
            <a:pathLst>
              <a:path w="146684" h="151764">
                <a:moveTo>
                  <a:pt x="0" y="151599"/>
                </a:moveTo>
                <a:lnTo>
                  <a:pt x="146456" y="151599"/>
                </a:lnTo>
                <a:lnTo>
                  <a:pt x="146456" y="0"/>
                </a:lnTo>
                <a:lnTo>
                  <a:pt x="0" y="0"/>
                </a:lnTo>
                <a:lnTo>
                  <a:pt x="0" y="1515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259829" y="5225199"/>
            <a:ext cx="148590" cy="151765"/>
          </a:xfrm>
          <a:custGeom>
            <a:avLst/>
            <a:gdLst/>
            <a:ahLst/>
            <a:cxnLst/>
            <a:rect l="l" t="t" r="r" b="b"/>
            <a:pathLst>
              <a:path w="148590" h="151764">
                <a:moveTo>
                  <a:pt x="148145" y="151599"/>
                </a:moveTo>
                <a:lnTo>
                  <a:pt x="0" y="151599"/>
                </a:lnTo>
                <a:lnTo>
                  <a:pt x="0" y="0"/>
                </a:lnTo>
                <a:lnTo>
                  <a:pt x="148145" y="0"/>
                </a:lnTo>
                <a:lnTo>
                  <a:pt x="148145" y="1515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259829" y="5073383"/>
            <a:ext cx="148590" cy="151765"/>
          </a:xfrm>
          <a:custGeom>
            <a:avLst/>
            <a:gdLst/>
            <a:ahLst/>
            <a:cxnLst/>
            <a:rect l="l" t="t" r="r" b="b"/>
            <a:pathLst>
              <a:path w="148590" h="151764">
                <a:moveTo>
                  <a:pt x="148145" y="151599"/>
                </a:moveTo>
                <a:lnTo>
                  <a:pt x="0" y="151599"/>
                </a:lnTo>
                <a:lnTo>
                  <a:pt x="0" y="0"/>
                </a:lnTo>
                <a:lnTo>
                  <a:pt x="148145" y="0"/>
                </a:lnTo>
                <a:lnTo>
                  <a:pt x="148145" y="1515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2131237" y="5225199"/>
            <a:ext cx="148590" cy="151765"/>
          </a:xfrm>
          <a:custGeom>
            <a:avLst/>
            <a:gdLst/>
            <a:ahLst/>
            <a:cxnLst/>
            <a:rect l="l" t="t" r="r" b="b"/>
            <a:pathLst>
              <a:path w="148589" h="151764">
                <a:moveTo>
                  <a:pt x="148145" y="151599"/>
                </a:moveTo>
                <a:lnTo>
                  <a:pt x="0" y="151599"/>
                </a:lnTo>
                <a:lnTo>
                  <a:pt x="0" y="0"/>
                </a:lnTo>
                <a:lnTo>
                  <a:pt x="148145" y="0"/>
                </a:lnTo>
                <a:lnTo>
                  <a:pt x="148145" y="1515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143355" y="5225199"/>
            <a:ext cx="148590" cy="151765"/>
          </a:xfrm>
          <a:custGeom>
            <a:avLst/>
            <a:gdLst/>
            <a:ahLst/>
            <a:cxnLst/>
            <a:rect l="l" t="t" r="r" b="b"/>
            <a:pathLst>
              <a:path w="148590" h="151764">
                <a:moveTo>
                  <a:pt x="148145" y="151599"/>
                </a:moveTo>
                <a:lnTo>
                  <a:pt x="0" y="151599"/>
                </a:lnTo>
                <a:lnTo>
                  <a:pt x="0" y="0"/>
                </a:lnTo>
                <a:lnTo>
                  <a:pt x="148145" y="0"/>
                </a:lnTo>
                <a:lnTo>
                  <a:pt x="148145" y="1515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3286074" y="5072875"/>
            <a:ext cx="148590" cy="151765"/>
          </a:xfrm>
          <a:custGeom>
            <a:avLst/>
            <a:gdLst/>
            <a:ahLst/>
            <a:cxnLst/>
            <a:rect l="l" t="t" r="r" b="b"/>
            <a:pathLst>
              <a:path w="148589" h="151764">
                <a:moveTo>
                  <a:pt x="148145" y="151587"/>
                </a:moveTo>
                <a:lnTo>
                  <a:pt x="0" y="151587"/>
                </a:lnTo>
                <a:lnTo>
                  <a:pt x="0" y="0"/>
                </a:lnTo>
                <a:lnTo>
                  <a:pt x="148145" y="0"/>
                </a:lnTo>
                <a:lnTo>
                  <a:pt x="148145" y="15158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2538628" y="5072875"/>
            <a:ext cx="148590" cy="151765"/>
          </a:xfrm>
          <a:custGeom>
            <a:avLst/>
            <a:gdLst/>
            <a:ahLst/>
            <a:cxnLst/>
            <a:rect l="l" t="t" r="r" b="b"/>
            <a:pathLst>
              <a:path w="148589" h="151764">
                <a:moveTo>
                  <a:pt x="148145" y="151587"/>
                </a:moveTo>
                <a:lnTo>
                  <a:pt x="0" y="151587"/>
                </a:lnTo>
                <a:lnTo>
                  <a:pt x="0" y="0"/>
                </a:lnTo>
                <a:lnTo>
                  <a:pt x="148145" y="0"/>
                </a:lnTo>
                <a:lnTo>
                  <a:pt x="148145" y="15158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435430" y="5072875"/>
            <a:ext cx="148590" cy="151765"/>
          </a:xfrm>
          <a:custGeom>
            <a:avLst/>
            <a:gdLst/>
            <a:ahLst/>
            <a:cxnLst/>
            <a:rect l="l" t="t" r="r" b="b"/>
            <a:pathLst>
              <a:path w="148590" h="151764">
                <a:moveTo>
                  <a:pt x="148145" y="151587"/>
                </a:moveTo>
                <a:lnTo>
                  <a:pt x="0" y="151587"/>
                </a:lnTo>
                <a:lnTo>
                  <a:pt x="0" y="0"/>
                </a:lnTo>
                <a:lnTo>
                  <a:pt x="148145" y="0"/>
                </a:lnTo>
                <a:lnTo>
                  <a:pt x="148145" y="15158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558914" y="5072875"/>
            <a:ext cx="148590" cy="151765"/>
          </a:xfrm>
          <a:custGeom>
            <a:avLst/>
            <a:gdLst/>
            <a:ahLst/>
            <a:cxnLst/>
            <a:rect l="l" t="t" r="r" b="b"/>
            <a:pathLst>
              <a:path w="148590" h="151764">
                <a:moveTo>
                  <a:pt x="148145" y="151587"/>
                </a:moveTo>
                <a:lnTo>
                  <a:pt x="0" y="151587"/>
                </a:lnTo>
                <a:lnTo>
                  <a:pt x="0" y="0"/>
                </a:lnTo>
                <a:lnTo>
                  <a:pt x="148145" y="0"/>
                </a:lnTo>
                <a:lnTo>
                  <a:pt x="148145" y="15158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256283" y="4769015"/>
            <a:ext cx="80010" cy="85090"/>
          </a:xfrm>
          <a:custGeom>
            <a:avLst/>
            <a:gdLst/>
            <a:ahLst/>
            <a:cxnLst/>
            <a:rect l="l" t="t" r="r" b="b"/>
            <a:pathLst>
              <a:path w="80009" h="85089">
                <a:moveTo>
                  <a:pt x="79959" y="84696"/>
                </a:moveTo>
                <a:lnTo>
                  <a:pt x="0" y="84696"/>
                </a:lnTo>
                <a:lnTo>
                  <a:pt x="0" y="0"/>
                </a:lnTo>
                <a:lnTo>
                  <a:pt x="79959" y="0"/>
                </a:lnTo>
                <a:lnTo>
                  <a:pt x="79959" y="8469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623316" y="4769015"/>
            <a:ext cx="80010" cy="85090"/>
          </a:xfrm>
          <a:custGeom>
            <a:avLst/>
            <a:gdLst/>
            <a:ahLst/>
            <a:cxnLst/>
            <a:rect l="l" t="t" r="r" b="b"/>
            <a:pathLst>
              <a:path w="80009" h="85089">
                <a:moveTo>
                  <a:pt x="79959" y="84696"/>
                </a:moveTo>
                <a:lnTo>
                  <a:pt x="0" y="84696"/>
                </a:lnTo>
                <a:lnTo>
                  <a:pt x="0" y="0"/>
                </a:lnTo>
                <a:lnTo>
                  <a:pt x="79959" y="0"/>
                </a:lnTo>
                <a:lnTo>
                  <a:pt x="79959" y="8469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419288" y="4769015"/>
            <a:ext cx="80010" cy="85090"/>
          </a:xfrm>
          <a:custGeom>
            <a:avLst/>
            <a:gdLst/>
            <a:ahLst/>
            <a:cxnLst/>
            <a:rect l="l" t="t" r="r" b="b"/>
            <a:pathLst>
              <a:path w="80009" h="85089">
                <a:moveTo>
                  <a:pt x="79959" y="84696"/>
                </a:moveTo>
                <a:lnTo>
                  <a:pt x="0" y="84696"/>
                </a:lnTo>
                <a:lnTo>
                  <a:pt x="0" y="0"/>
                </a:lnTo>
                <a:lnTo>
                  <a:pt x="79959" y="0"/>
                </a:lnTo>
                <a:lnTo>
                  <a:pt x="79959" y="8469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2015286" y="4769015"/>
            <a:ext cx="80010" cy="85090"/>
          </a:xfrm>
          <a:custGeom>
            <a:avLst/>
            <a:gdLst/>
            <a:ahLst/>
            <a:cxnLst/>
            <a:rect l="l" t="t" r="r" b="b"/>
            <a:pathLst>
              <a:path w="80010" h="85089">
                <a:moveTo>
                  <a:pt x="79959" y="84696"/>
                </a:moveTo>
                <a:lnTo>
                  <a:pt x="0" y="84696"/>
                </a:lnTo>
                <a:lnTo>
                  <a:pt x="0" y="0"/>
                </a:lnTo>
                <a:lnTo>
                  <a:pt x="79959" y="0"/>
                </a:lnTo>
                <a:lnTo>
                  <a:pt x="79959" y="8469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3432035" y="4769015"/>
            <a:ext cx="80010" cy="85090"/>
          </a:xfrm>
          <a:custGeom>
            <a:avLst/>
            <a:gdLst/>
            <a:ahLst/>
            <a:cxnLst/>
            <a:rect l="l" t="t" r="r" b="b"/>
            <a:pathLst>
              <a:path w="80010" h="85089">
                <a:moveTo>
                  <a:pt x="79959" y="84696"/>
                </a:moveTo>
                <a:lnTo>
                  <a:pt x="0" y="84696"/>
                </a:lnTo>
                <a:lnTo>
                  <a:pt x="0" y="0"/>
                </a:lnTo>
                <a:lnTo>
                  <a:pt x="79959" y="0"/>
                </a:lnTo>
                <a:lnTo>
                  <a:pt x="79959" y="8469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499793" y="4853495"/>
            <a:ext cx="80010" cy="85090"/>
          </a:xfrm>
          <a:custGeom>
            <a:avLst/>
            <a:gdLst/>
            <a:ahLst/>
            <a:cxnLst/>
            <a:rect l="l" t="t" r="r" b="b"/>
            <a:pathLst>
              <a:path w="80009" h="85089">
                <a:moveTo>
                  <a:pt x="79959" y="84696"/>
                </a:moveTo>
                <a:lnTo>
                  <a:pt x="0" y="84696"/>
                </a:lnTo>
                <a:lnTo>
                  <a:pt x="0" y="0"/>
                </a:lnTo>
                <a:lnTo>
                  <a:pt x="79959" y="0"/>
                </a:lnTo>
                <a:lnTo>
                  <a:pt x="79959" y="8469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2539403" y="4853495"/>
            <a:ext cx="80010" cy="85090"/>
          </a:xfrm>
          <a:custGeom>
            <a:avLst/>
            <a:gdLst/>
            <a:ahLst/>
            <a:cxnLst/>
            <a:rect l="l" t="t" r="r" b="b"/>
            <a:pathLst>
              <a:path w="80010" h="85089">
                <a:moveTo>
                  <a:pt x="79959" y="84696"/>
                </a:moveTo>
                <a:lnTo>
                  <a:pt x="0" y="84696"/>
                </a:lnTo>
                <a:lnTo>
                  <a:pt x="0" y="0"/>
                </a:lnTo>
                <a:lnTo>
                  <a:pt x="79959" y="0"/>
                </a:lnTo>
                <a:lnTo>
                  <a:pt x="79959" y="8469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2703017" y="4853495"/>
            <a:ext cx="80010" cy="85090"/>
          </a:xfrm>
          <a:custGeom>
            <a:avLst/>
            <a:gdLst/>
            <a:ahLst/>
            <a:cxnLst/>
            <a:rect l="l" t="t" r="r" b="b"/>
            <a:pathLst>
              <a:path w="80010" h="85089">
                <a:moveTo>
                  <a:pt x="79959" y="84696"/>
                </a:moveTo>
                <a:lnTo>
                  <a:pt x="0" y="84696"/>
                </a:lnTo>
                <a:lnTo>
                  <a:pt x="0" y="0"/>
                </a:lnTo>
                <a:lnTo>
                  <a:pt x="79959" y="0"/>
                </a:lnTo>
                <a:lnTo>
                  <a:pt x="79959" y="8469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1849361" y="4853495"/>
            <a:ext cx="80010" cy="85090"/>
          </a:xfrm>
          <a:custGeom>
            <a:avLst/>
            <a:gdLst/>
            <a:ahLst/>
            <a:cxnLst/>
            <a:rect l="l" t="t" r="r" b="b"/>
            <a:pathLst>
              <a:path w="80010" h="85089">
                <a:moveTo>
                  <a:pt x="79959" y="84696"/>
                </a:moveTo>
                <a:lnTo>
                  <a:pt x="0" y="84696"/>
                </a:lnTo>
                <a:lnTo>
                  <a:pt x="0" y="0"/>
                </a:lnTo>
                <a:lnTo>
                  <a:pt x="79959" y="0"/>
                </a:lnTo>
                <a:lnTo>
                  <a:pt x="79959" y="8469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1809114" y="4766233"/>
            <a:ext cx="0" cy="172085"/>
          </a:xfrm>
          <a:custGeom>
            <a:avLst/>
            <a:gdLst/>
            <a:ahLst/>
            <a:cxnLst/>
            <a:rect l="l" t="t" r="r" b="b"/>
            <a:pathLst>
              <a:path h="172085">
                <a:moveTo>
                  <a:pt x="0" y="0"/>
                </a:moveTo>
                <a:lnTo>
                  <a:pt x="0" y="171957"/>
                </a:lnTo>
              </a:path>
            </a:pathLst>
          </a:custGeom>
          <a:ln w="7995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449623" y="5711050"/>
            <a:ext cx="202411" cy="931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675835" y="5711050"/>
            <a:ext cx="69507" cy="931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1907835" y="5711050"/>
            <a:ext cx="202410" cy="9317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2134240" y="5710989"/>
            <a:ext cx="67932" cy="9317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3357730" y="5711050"/>
            <a:ext cx="309598" cy="9317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4825117" y="5711050"/>
            <a:ext cx="280992" cy="9317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6274815" y="5711050"/>
            <a:ext cx="304594" cy="9317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7704086" y="5711050"/>
            <a:ext cx="305916" cy="9325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8846994" y="5263954"/>
            <a:ext cx="402590" cy="528955"/>
          </a:xfrm>
          <a:custGeom>
            <a:avLst/>
            <a:gdLst/>
            <a:ahLst/>
            <a:cxnLst/>
            <a:rect l="l" t="t" r="r" b="b"/>
            <a:pathLst>
              <a:path w="402590" h="528954">
                <a:moveTo>
                  <a:pt x="389434" y="114998"/>
                </a:moveTo>
                <a:lnTo>
                  <a:pt x="193446" y="114998"/>
                </a:lnTo>
                <a:lnTo>
                  <a:pt x="215290" y="119223"/>
                </a:lnTo>
                <a:lnTo>
                  <a:pt x="232529" y="130516"/>
                </a:lnTo>
                <a:lnTo>
                  <a:pt x="243840" y="146807"/>
                </a:lnTo>
                <a:lnTo>
                  <a:pt x="247903" y="166027"/>
                </a:lnTo>
                <a:lnTo>
                  <a:pt x="242905" y="191864"/>
                </a:lnTo>
                <a:lnTo>
                  <a:pt x="229911" y="215384"/>
                </a:lnTo>
                <a:lnTo>
                  <a:pt x="211920" y="236977"/>
                </a:lnTo>
                <a:lnTo>
                  <a:pt x="191935" y="257035"/>
                </a:lnTo>
                <a:lnTo>
                  <a:pt x="9524" y="436384"/>
                </a:lnTo>
                <a:lnTo>
                  <a:pt x="9524" y="528535"/>
                </a:lnTo>
                <a:lnTo>
                  <a:pt x="402501" y="528535"/>
                </a:lnTo>
                <a:lnTo>
                  <a:pt x="402501" y="411632"/>
                </a:lnTo>
                <a:lnTo>
                  <a:pt x="210972" y="411632"/>
                </a:lnTo>
                <a:lnTo>
                  <a:pt x="210972" y="405917"/>
                </a:lnTo>
                <a:lnTo>
                  <a:pt x="331916" y="284061"/>
                </a:lnTo>
                <a:lnTo>
                  <a:pt x="362518" y="247845"/>
                </a:lnTo>
                <a:lnTo>
                  <a:pt x="385695" y="204130"/>
                </a:lnTo>
                <a:lnTo>
                  <a:pt x="394881" y="150025"/>
                </a:lnTo>
                <a:lnTo>
                  <a:pt x="389434" y="114998"/>
                </a:lnTo>
                <a:close/>
              </a:path>
              <a:path w="402590" h="528954">
                <a:moveTo>
                  <a:pt x="196494" y="0"/>
                </a:moveTo>
                <a:lnTo>
                  <a:pt x="133811" y="7055"/>
                </a:lnTo>
                <a:lnTo>
                  <a:pt x="83947" y="26359"/>
                </a:lnTo>
                <a:lnTo>
                  <a:pt x="46269" y="55119"/>
                </a:lnTo>
                <a:lnTo>
                  <a:pt x="20141" y="90544"/>
                </a:lnTo>
                <a:lnTo>
                  <a:pt x="4929" y="129841"/>
                </a:lnTo>
                <a:lnTo>
                  <a:pt x="0" y="170218"/>
                </a:lnTo>
                <a:lnTo>
                  <a:pt x="0" y="178968"/>
                </a:lnTo>
                <a:lnTo>
                  <a:pt x="140525" y="178968"/>
                </a:lnTo>
                <a:lnTo>
                  <a:pt x="140525" y="176695"/>
                </a:lnTo>
                <a:lnTo>
                  <a:pt x="140144" y="172491"/>
                </a:lnTo>
                <a:lnTo>
                  <a:pt x="140144" y="168694"/>
                </a:lnTo>
                <a:lnTo>
                  <a:pt x="143868" y="148415"/>
                </a:lnTo>
                <a:lnTo>
                  <a:pt x="154517" y="131278"/>
                </a:lnTo>
                <a:lnTo>
                  <a:pt x="171305" y="119425"/>
                </a:lnTo>
                <a:lnTo>
                  <a:pt x="193446" y="114998"/>
                </a:lnTo>
                <a:lnTo>
                  <a:pt x="389434" y="114998"/>
                </a:lnTo>
                <a:lnTo>
                  <a:pt x="388568" y="109428"/>
                </a:lnTo>
                <a:lnTo>
                  <a:pt x="370272" y="73390"/>
                </a:lnTo>
                <a:lnTo>
                  <a:pt x="340955" y="43170"/>
                </a:lnTo>
                <a:lnTo>
                  <a:pt x="301578" y="20026"/>
                </a:lnTo>
                <a:lnTo>
                  <a:pt x="253104" y="5216"/>
                </a:lnTo>
                <a:lnTo>
                  <a:pt x="196494" y="0"/>
                </a:lnTo>
                <a:close/>
              </a:path>
            </a:pathLst>
          </a:custGeom>
          <a:solidFill>
            <a:srgbClr val="E6E7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9327133" y="5263949"/>
            <a:ext cx="430530" cy="537845"/>
          </a:xfrm>
          <a:custGeom>
            <a:avLst/>
            <a:gdLst/>
            <a:ahLst/>
            <a:cxnLst/>
            <a:rect l="l" t="t" r="r" b="b"/>
            <a:pathLst>
              <a:path w="430529" h="537845">
                <a:moveTo>
                  <a:pt x="216280" y="0"/>
                </a:moveTo>
                <a:lnTo>
                  <a:pt x="169051" y="4588"/>
                </a:lnTo>
                <a:lnTo>
                  <a:pt x="126744" y="17998"/>
                </a:lnTo>
                <a:lnTo>
                  <a:pt x="89783" y="39700"/>
                </a:lnTo>
                <a:lnTo>
                  <a:pt x="58591" y="69162"/>
                </a:lnTo>
                <a:lnTo>
                  <a:pt x="33593" y="105853"/>
                </a:lnTo>
                <a:lnTo>
                  <a:pt x="15213" y="149241"/>
                </a:lnTo>
                <a:lnTo>
                  <a:pt x="3873" y="198796"/>
                </a:lnTo>
                <a:lnTo>
                  <a:pt x="0" y="253987"/>
                </a:lnTo>
                <a:lnTo>
                  <a:pt x="0" y="282168"/>
                </a:lnTo>
                <a:lnTo>
                  <a:pt x="3757" y="338080"/>
                </a:lnTo>
                <a:lnTo>
                  <a:pt x="14784" y="388116"/>
                </a:lnTo>
                <a:lnTo>
                  <a:pt x="32710" y="431789"/>
                </a:lnTo>
                <a:lnTo>
                  <a:pt x="57164" y="468612"/>
                </a:lnTo>
                <a:lnTo>
                  <a:pt x="87776" y="498099"/>
                </a:lnTo>
                <a:lnTo>
                  <a:pt x="124178" y="519764"/>
                </a:lnTo>
                <a:lnTo>
                  <a:pt x="165997" y="533119"/>
                </a:lnTo>
                <a:lnTo>
                  <a:pt x="212864" y="537679"/>
                </a:lnTo>
                <a:lnTo>
                  <a:pt x="259794" y="532995"/>
                </a:lnTo>
                <a:lnTo>
                  <a:pt x="302032" y="519337"/>
                </a:lnTo>
                <a:lnTo>
                  <a:pt x="339095" y="497299"/>
                </a:lnTo>
                <a:lnTo>
                  <a:pt x="370501" y="467474"/>
                </a:lnTo>
                <a:lnTo>
                  <a:pt x="395768" y="430455"/>
                </a:lnTo>
                <a:lnTo>
                  <a:pt x="400557" y="419252"/>
                </a:lnTo>
                <a:lnTo>
                  <a:pt x="214756" y="419252"/>
                </a:lnTo>
                <a:lnTo>
                  <a:pt x="187573" y="410089"/>
                </a:lnTo>
                <a:lnTo>
                  <a:pt x="167493" y="383362"/>
                </a:lnTo>
                <a:lnTo>
                  <a:pt x="155053" y="340213"/>
                </a:lnTo>
                <a:lnTo>
                  <a:pt x="150814" y="282168"/>
                </a:lnTo>
                <a:lnTo>
                  <a:pt x="150814" y="253987"/>
                </a:lnTo>
                <a:lnTo>
                  <a:pt x="154999" y="196340"/>
                </a:lnTo>
                <a:lnTo>
                  <a:pt x="167351" y="153698"/>
                </a:lnTo>
                <a:lnTo>
                  <a:pt x="187413" y="127406"/>
                </a:lnTo>
                <a:lnTo>
                  <a:pt x="214756" y="118427"/>
                </a:lnTo>
                <a:lnTo>
                  <a:pt x="403075" y="118427"/>
                </a:lnTo>
                <a:lnTo>
                  <a:pt x="397354" y="104513"/>
                </a:lnTo>
                <a:lnTo>
                  <a:pt x="372929" y="68019"/>
                </a:lnTo>
                <a:lnTo>
                  <a:pt x="342273" y="38897"/>
                </a:lnTo>
                <a:lnTo>
                  <a:pt x="305724" y="17570"/>
                </a:lnTo>
                <a:lnTo>
                  <a:pt x="263615" y="4463"/>
                </a:lnTo>
                <a:lnTo>
                  <a:pt x="216280" y="0"/>
                </a:lnTo>
                <a:close/>
              </a:path>
              <a:path w="430529" h="537845">
                <a:moveTo>
                  <a:pt x="403075" y="118427"/>
                </a:moveTo>
                <a:lnTo>
                  <a:pt x="214756" y="118427"/>
                </a:lnTo>
                <a:lnTo>
                  <a:pt x="241999" y="127459"/>
                </a:lnTo>
                <a:lnTo>
                  <a:pt x="262210" y="153841"/>
                </a:lnTo>
                <a:lnTo>
                  <a:pt x="274782" y="196501"/>
                </a:lnTo>
                <a:lnTo>
                  <a:pt x="279079" y="253987"/>
                </a:lnTo>
                <a:lnTo>
                  <a:pt x="279079" y="282168"/>
                </a:lnTo>
                <a:lnTo>
                  <a:pt x="274730" y="340058"/>
                </a:lnTo>
                <a:lnTo>
                  <a:pt x="262072" y="383224"/>
                </a:lnTo>
                <a:lnTo>
                  <a:pt x="241844" y="410037"/>
                </a:lnTo>
                <a:lnTo>
                  <a:pt x="214756" y="419252"/>
                </a:lnTo>
                <a:lnTo>
                  <a:pt x="400557" y="419252"/>
                </a:lnTo>
                <a:lnTo>
                  <a:pt x="414413" y="386836"/>
                </a:lnTo>
                <a:lnTo>
                  <a:pt x="425953" y="337209"/>
                </a:lnTo>
                <a:lnTo>
                  <a:pt x="429907" y="282168"/>
                </a:lnTo>
                <a:lnTo>
                  <a:pt x="429907" y="253987"/>
                </a:lnTo>
                <a:lnTo>
                  <a:pt x="426179" y="197921"/>
                </a:lnTo>
                <a:lnTo>
                  <a:pt x="415216" y="147955"/>
                </a:lnTo>
                <a:lnTo>
                  <a:pt x="403075" y="118427"/>
                </a:lnTo>
                <a:close/>
              </a:path>
            </a:pathLst>
          </a:custGeom>
          <a:solidFill>
            <a:srgbClr val="E6E7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9837707" y="5263954"/>
            <a:ext cx="402590" cy="528955"/>
          </a:xfrm>
          <a:custGeom>
            <a:avLst/>
            <a:gdLst/>
            <a:ahLst/>
            <a:cxnLst/>
            <a:rect l="l" t="t" r="r" b="b"/>
            <a:pathLst>
              <a:path w="402590" h="528954">
                <a:moveTo>
                  <a:pt x="389434" y="114998"/>
                </a:moveTo>
                <a:lnTo>
                  <a:pt x="193446" y="114998"/>
                </a:lnTo>
                <a:lnTo>
                  <a:pt x="215290" y="119223"/>
                </a:lnTo>
                <a:lnTo>
                  <a:pt x="232529" y="130516"/>
                </a:lnTo>
                <a:lnTo>
                  <a:pt x="243840" y="146807"/>
                </a:lnTo>
                <a:lnTo>
                  <a:pt x="247903" y="166027"/>
                </a:lnTo>
                <a:lnTo>
                  <a:pt x="242905" y="191864"/>
                </a:lnTo>
                <a:lnTo>
                  <a:pt x="229911" y="215384"/>
                </a:lnTo>
                <a:lnTo>
                  <a:pt x="211920" y="236977"/>
                </a:lnTo>
                <a:lnTo>
                  <a:pt x="191935" y="257035"/>
                </a:lnTo>
                <a:lnTo>
                  <a:pt x="9524" y="436384"/>
                </a:lnTo>
                <a:lnTo>
                  <a:pt x="9524" y="528535"/>
                </a:lnTo>
                <a:lnTo>
                  <a:pt x="402501" y="528535"/>
                </a:lnTo>
                <a:lnTo>
                  <a:pt x="402501" y="411632"/>
                </a:lnTo>
                <a:lnTo>
                  <a:pt x="210972" y="411632"/>
                </a:lnTo>
                <a:lnTo>
                  <a:pt x="210972" y="405917"/>
                </a:lnTo>
                <a:lnTo>
                  <a:pt x="331916" y="284061"/>
                </a:lnTo>
                <a:lnTo>
                  <a:pt x="362518" y="247845"/>
                </a:lnTo>
                <a:lnTo>
                  <a:pt x="385695" y="204130"/>
                </a:lnTo>
                <a:lnTo>
                  <a:pt x="394881" y="150025"/>
                </a:lnTo>
                <a:lnTo>
                  <a:pt x="389434" y="114998"/>
                </a:lnTo>
                <a:close/>
              </a:path>
              <a:path w="402590" h="528954">
                <a:moveTo>
                  <a:pt x="196494" y="0"/>
                </a:moveTo>
                <a:lnTo>
                  <a:pt x="133811" y="7055"/>
                </a:lnTo>
                <a:lnTo>
                  <a:pt x="83947" y="26359"/>
                </a:lnTo>
                <a:lnTo>
                  <a:pt x="46269" y="55119"/>
                </a:lnTo>
                <a:lnTo>
                  <a:pt x="20141" y="90544"/>
                </a:lnTo>
                <a:lnTo>
                  <a:pt x="4929" y="129841"/>
                </a:lnTo>
                <a:lnTo>
                  <a:pt x="0" y="170218"/>
                </a:lnTo>
                <a:lnTo>
                  <a:pt x="0" y="178968"/>
                </a:lnTo>
                <a:lnTo>
                  <a:pt x="140525" y="178968"/>
                </a:lnTo>
                <a:lnTo>
                  <a:pt x="140525" y="176695"/>
                </a:lnTo>
                <a:lnTo>
                  <a:pt x="140144" y="172491"/>
                </a:lnTo>
                <a:lnTo>
                  <a:pt x="140144" y="168694"/>
                </a:lnTo>
                <a:lnTo>
                  <a:pt x="143868" y="148415"/>
                </a:lnTo>
                <a:lnTo>
                  <a:pt x="154517" y="131278"/>
                </a:lnTo>
                <a:lnTo>
                  <a:pt x="171305" y="119425"/>
                </a:lnTo>
                <a:lnTo>
                  <a:pt x="193446" y="114998"/>
                </a:lnTo>
                <a:lnTo>
                  <a:pt x="389434" y="114998"/>
                </a:lnTo>
                <a:lnTo>
                  <a:pt x="388568" y="109428"/>
                </a:lnTo>
                <a:lnTo>
                  <a:pt x="370272" y="73390"/>
                </a:lnTo>
                <a:lnTo>
                  <a:pt x="340955" y="43170"/>
                </a:lnTo>
                <a:lnTo>
                  <a:pt x="301578" y="20026"/>
                </a:lnTo>
                <a:lnTo>
                  <a:pt x="253104" y="5216"/>
                </a:lnTo>
                <a:lnTo>
                  <a:pt x="196494" y="0"/>
                </a:lnTo>
                <a:close/>
              </a:path>
            </a:pathLst>
          </a:custGeom>
          <a:solidFill>
            <a:srgbClr val="E6E7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10310607" y="5272702"/>
            <a:ext cx="381635" cy="520065"/>
          </a:xfrm>
          <a:custGeom>
            <a:avLst/>
            <a:gdLst/>
            <a:ahLst/>
            <a:cxnLst/>
            <a:rect l="l" t="t" r="r" b="b"/>
            <a:pathLst>
              <a:path w="381634" h="520064">
                <a:moveTo>
                  <a:pt x="381396" y="0"/>
                </a:moveTo>
                <a:lnTo>
                  <a:pt x="176682" y="0"/>
                </a:lnTo>
                <a:lnTo>
                  <a:pt x="125103" y="90665"/>
                </a:lnTo>
                <a:lnTo>
                  <a:pt x="99308" y="136253"/>
                </a:lnTo>
                <a:lnTo>
                  <a:pt x="73734" y="182075"/>
                </a:lnTo>
                <a:lnTo>
                  <a:pt x="48546" y="228175"/>
                </a:lnTo>
                <a:lnTo>
                  <a:pt x="23912" y="274601"/>
                </a:lnTo>
                <a:lnTo>
                  <a:pt x="0" y="321398"/>
                </a:lnTo>
                <a:lnTo>
                  <a:pt x="0" y="438683"/>
                </a:lnTo>
                <a:lnTo>
                  <a:pt x="249783" y="438683"/>
                </a:lnTo>
                <a:lnTo>
                  <a:pt x="249783" y="519785"/>
                </a:lnTo>
                <a:lnTo>
                  <a:pt x="381396" y="519785"/>
                </a:lnTo>
                <a:lnTo>
                  <a:pt x="381396" y="323684"/>
                </a:lnTo>
                <a:lnTo>
                  <a:pt x="127177" y="323684"/>
                </a:lnTo>
                <a:lnTo>
                  <a:pt x="127177" y="321779"/>
                </a:lnTo>
                <a:lnTo>
                  <a:pt x="149199" y="275945"/>
                </a:lnTo>
                <a:lnTo>
                  <a:pt x="171822" y="231757"/>
                </a:lnTo>
                <a:lnTo>
                  <a:pt x="195010" y="188666"/>
                </a:lnTo>
                <a:lnTo>
                  <a:pt x="218727" y="146123"/>
                </a:lnTo>
                <a:lnTo>
                  <a:pt x="242938" y="103581"/>
                </a:lnTo>
                <a:lnTo>
                  <a:pt x="381396" y="103581"/>
                </a:lnTo>
                <a:lnTo>
                  <a:pt x="381396" y="0"/>
                </a:lnTo>
                <a:close/>
              </a:path>
              <a:path w="381634" h="520064">
                <a:moveTo>
                  <a:pt x="381396" y="103581"/>
                </a:moveTo>
                <a:lnTo>
                  <a:pt x="249783" y="103581"/>
                </a:lnTo>
                <a:lnTo>
                  <a:pt x="249783" y="323684"/>
                </a:lnTo>
                <a:lnTo>
                  <a:pt x="381396" y="323684"/>
                </a:lnTo>
                <a:lnTo>
                  <a:pt x="381396" y="103581"/>
                </a:lnTo>
                <a:close/>
              </a:path>
            </a:pathLst>
          </a:custGeom>
          <a:solidFill>
            <a:srgbClr val="E6E7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5597998" y="1573531"/>
            <a:ext cx="5094605" cy="2604770"/>
          </a:xfrm>
          <a:custGeom>
            <a:avLst/>
            <a:gdLst/>
            <a:ahLst/>
            <a:cxnLst/>
            <a:rect l="l" t="t" r="r" b="b"/>
            <a:pathLst>
              <a:path w="5094605" h="2604770">
                <a:moveTo>
                  <a:pt x="5093995" y="0"/>
                </a:moveTo>
                <a:lnTo>
                  <a:pt x="25184" y="0"/>
                </a:lnTo>
                <a:lnTo>
                  <a:pt x="0" y="2604465"/>
                </a:lnTo>
                <a:lnTo>
                  <a:pt x="5093995" y="2604465"/>
                </a:lnTo>
                <a:lnTo>
                  <a:pt x="5093995" y="0"/>
                </a:lnTo>
                <a:close/>
              </a:path>
            </a:pathLst>
          </a:custGeom>
          <a:solidFill>
            <a:srgbClr val="00669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-1347" y="290349"/>
            <a:ext cx="10685780" cy="3393440"/>
          </a:xfrm>
          <a:custGeom>
            <a:avLst/>
            <a:gdLst/>
            <a:ahLst/>
            <a:cxnLst/>
            <a:rect l="l" t="t" r="r" b="b"/>
            <a:pathLst>
              <a:path w="10685780" h="3393440">
                <a:moveTo>
                  <a:pt x="0" y="3392995"/>
                </a:moveTo>
                <a:lnTo>
                  <a:pt x="10685640" y="3392995"/>
                </a:lnTo>
                <a:lnTo>
                  <a:pt x="10685640" y="0"/>
                </a:lnTo>
                <a:lnTo>
                  <a:pt x="0" y="0"/>
                </a:lnTo>
                <a:lnTo>
                  <a:pt x="0" y="3392995"/>
                </a:lnTo>
                <a:close/>
              </a:path>
            </a:pathLst>
          </a:custGeom>
          <a:solidFill>
            <a:srgbClr val="00669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 txBox="1"/>
          <p:nvPr/>
        </p:nvSpPr>
        <p:spPr>
          <a:xfrm>
            <a:off x="444500" y="301237"/>
            <a:ext cx="290957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057275" algn="l"/>
              </a:tabLst>
            </a:pPr>
            <a:r>
              <a:rPr lang="ru-RU" sz="1400" b="1" spc="75" dirty="0">
                <a:solidFill>
                  <a:srgbClr val="52A5CB"/>
                </a:solidFill>
                <a:latin typeface="SFProText-Heavy"/>
                <a:cs typeface="SFProText-Heavy"/>
              </a:rPr>
              <a:t>Курс </a:t>
            </a:r>
            <a:r>
              <a:rPr lang="en-US" sz="1400" b="1" spc="75" dirty="0">
                <a:solidFill>
                  <a:srgbClr val="52A5CB"/>
                </a:solidFill>
                <a:latin typeface="SFProText-Heavy"/>
                <a:cs typeface="SFProText-Heavy"/>
              </a:rPr>
              <a:t>Development and Operations</a:t>
            </a:r>
            <a:endParaRPr sz="1400" dirty="0">
              <a:latin typeface="SFProText-Heavy"/>
              <a:cs typeface="SFProText-Heavy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995300" y="2843974"/>
            <a:ext cx="72707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1800" spc="-35" dirty="0">
                <a:solidFill>
                  <a:srgbClr val="FFFFFF"/>
                </a:solidFill>
                <a:latin typeface="SFProText-Medium"/>
                <a:cs typeface="SFProText-Medium"/>
              </a:rPr>
              <a:t>Овчинцев Евгений</a:t>
            </a:r>
            <a:endParaRPr sz="1800" dirty="0">
              <a:latin typeface="SFProText-Medium"/>
              <a:cs typeface="SFProText-Medium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5715082" y="3171825"/>
            <a:ext cx="4772888" cy="9977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3200" spc="-35" dirty="0">
                <a:solidFill>
                  <a:srgbClr val="FFFFFF"/>
                </a:solidFill>
                <a:latin typeface="SF Pro Text"/>
                <a:cs typeface="SF Pro Text"/>
              </a:rPr>
              <a:t>Статический анализа кода с </a:t>
            </a:r>
            <a:r>
              <a:rPr lang="en-US" sz="3200" spc="-35" dirty="0">
                <a:solidFill>
                  <a:srgbClr val="FFFFFF"/>
                </a:solidFill>
                <a:latin typeface="SF Pro Text"/>
                <a:cs typeface="SF Pro Text"/>
              </a:rPr>
              <a:t>SonarQube</a:t>
            </a:r>
            <a:endParaRPr sz="3200" dirty="0">
              <a:latin typeface="SF Pro Text"/>
              <a:cs typeface="SF Pro Text"/>
            </a:endParaRPr>
          </a:p>
        </p:txBody>
      </p:sp>
      <p:sp>
        <p:nvSpPr>
          <p:cNvPr id="76" name="object 76"/>
          <p:cNvSpPr txBox="1">
            <a:spLocks noGrp="1"/>
          </p:cNvSpPr>
          <p:nvPr>
            <p:ph type="title"/>
          </p:nvPr>
        </p:nvSpPr>
        <p:spPr>
          <a:xfrm>
            <a:off x="995300" y="1001096"/>
            <a:ext cx="2436735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1800" spc="-5" dirty="0"/>
              <a:t>Занятие </a:t>
            </a:r>
            <a:r>
              <a:rPr lang="en-US" sz="1800" spc="-5" dirty="0"/>
              <a:t>1</a:t>
            </a:r>
            <a:r>
              <a:rPr lang="ru-RU" sz="1800" spc="-5" dirty="0"/>
              <a:t>3 (</a:t>
            </a:r>
            <a:r>
              <a:rPr lang="en-US" sz="1800" spc="-5" dirty="0"/>
              <a:t>0</a:t>
            </a:r>
            <a:r>
              <a:rPr lang="ru-RU" sz="1800" spc="-5" dirty="0"/>
              <a:t>5.0</a:t>
            </a:r>
            <a:r>
              <a:rPr lang="en-US" sz="1800" spc="-5" dirty="0"/>
              <a:t>3</a:t>
            </a:r>
            <a:r>
              <a:rPr lang="ru-RU" sz="1800" spc="-5" dirty="0"/>
              <a:t>.2020)</a:t>
            </a:r>
            <a:endParaRPr sz="1800" spc="-5" dirty="0"/>
          </a:p>
        </p:txBody>
      </p:sp>
      <p:sp>
        <p:nvSpPr>
          <p:cNvPr id="77" name="object 77"/>
          <p:cNvSpPr txBox="1"/>
          <p:nvPr/>
        </p:nvSpPr>
        <p:spPr>
          <a:xfrm>
            <a:off x="995300" y="1440068"/>
            <a:ext cx="663067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spcBef>
                <a:spcPts val="100"/>
              </a:spcBef>
              <a:tabLst>
                <a:tab pos="3093085" algn="l"/>
              </a:tabLst>
            </a:pPr>
            <a:r>
              <a:rPr lang="en" sz="2800" dirty="0">
                <a:solidFill>
                  <a:srgbClr val="FFFFFF"/>
                </a:solidFill>
                <a:latin typeface="SF Pro Text"/>
              </a:rPr>
              <a:t>Nexus, Artifactory, SonarQube </a:t>
            </a:r>
            <a:endParaRPr lang="ru-RU" sz="2800" dirty="0">
              <a:solidFill>
                <a:srgbClr val="FFFFFF"/>
              </a:solidFill>
              <a:latin typeface="SF Pro Text"/>
            </a:endParaRPr>
          </a:p>
        </p:txBody>
      </p:sp>
      <p:sp>
        <p:nvSpPr>
          <p:cNvPr id="78" name="object 78"/>
          <p:cNvSpPr/>
          <p:nvPr/>
        </p:nvSpPr>
        <p:spPr>
          <a:xfrm>
            <a:off x="0" y="1171602"/>
            <a:ext cx="676275" cy="0"/>
          </a:xfrm>
          <a:custGeom>
            <a:avLst/>
            <a:gdLst/>
            <a:ahLst/>
            <a:cxnLst/>
            <a:rect l="l" t="t" r="r" b="b"/>
            <a:pathLst>
              <a:path w="676275">
                <a:moveTo>
                  <a:pt x="0" y="0"/>
                </a:moveTo>
                <a:lnTo>
                  <a:pt x="675876" y="0"/>
                </a:lnTo>
              </a:path>
            </a:pathLst>
          </a:custGeom>
          <a:ln w="38100">
            <a:solidFill>
              <a:srgbClr val="52A5C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478645" y="979058"/>
            <a:ext cx="193040" cy="385445"/>
          </a:xfrm>
          <a:custGeom>
            <a:avLst/>
            <a:gdLst/>
            <a:ahLst/>
            <a:cxnLst/>
            <a:rect l="l" t="t" r="r" b="b"/>
            <a:pathLst>
              <a:path w="193040" h="385444">
                <a:moveTo>
                  <a:pt x="0" y="0"/>
                </a:moveTo>
                <a:lnTo>
                  <a:pt x="192544" y="192544"/>
                </a:lnTo>
                <a:lnTo>
                  <a:pt x="0" y="385089"/>
                </a:lnTo>
              </a:path>
            </a:pathLst>
          </a:custGeom>
          <a:ln w="38100">
            <a:solidFill>
              <a:srgbClr val="52A5C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2812599" y="3632627"/>
            <a:ext cx="314960" cy="207010"/>
          </a:xfrm>
          <a:custGeom>
            <a:avLst/>
            <a:gdLst/>
            <a:ahLst/>
            <a:cxnLst/>
            <a:rect l="l" t="t" r="r" b="b"/>
            <a:pathLst>
              <a:path w="314960" h="207010">
                <a:moveTo>
                  <a:pt x="142646" y="0"/>
                </a:moveTo>
                <a:lnTo>
                  <a:pt x="111248" y="6073"/>
                </a:lnTo>
                <a:lnTo>
                  <a:pt x="85153" y="22755"/>
                </a:lnTo>
                <a:lnTo>
                  <a:pt x="66897" y="47738"/>
                </a:lnTo>
                <a:lnTo>
                  <a:pt x="59016" y="78714"/>
                </a:lnTo>
                <a:lnTo>
                  <a:pt x="35790" y="85069"/>
                </a:lnTo>
                <a:lnTo>
                  <a:pt x="17059" y="99152"/>
                </a:lnTo>
                <a:lnTo>
                  <a:pt x="4552" y="119001"/>
                </a:lnTo>
                <a:lnTo>
                  <a:pt x="0" y="142659"/>
                </a:lnTo>
                <a:lnTo>
                  <a:pt x="4552" y="166309"/>
                </a:lnTo>
                <a:lnTo>
                  <a:pt x="17059" y="186156"/>
                </a:lnTo>
                <a:lnTo>
                  <a:pt x="35790" y="200241"/>
                </a:lnTo>
                <a:lnTo>
                  <a:pt x="59016" y="206603"/>
                </a:lnTo>
                <a:lnTo>
                  <a:pt x="59016" y="196761"/>
                </a:lnTo>
                <a:lnTo>
                  <a:pt x="39919" y="191250"/>
                </a:lnTo>
                <a:lnTo>
                  <a:pt x="24279" y="179397"/>
                </a:lnTo>
                <a:lnTo>
                  <a:pt x="13711" y="162699"/>
                </a:lnTo>
                <a:lnTo>
                  <a:pt x="9829" y="142659"/>
                </a:lnTo>
                <a:lnTo>
                  <a:pt x="14134" y="121752"/>
                </a:lnTo>
                <a:lnTo>
                  <a:pt x="25819" y="104533"/>
                </a:lnTo>
                <a:lnTo>
                  <a:pt x="43037" y="92849"/>
                </a:lnTo>
                <a:lnTo>
                  <a:pt x="63944" y="88544"/>
                </a:lnTo>
                <a:lnTo>
                  <a:pt x="68859" y="88544"/>
                </a:lnTo>
                <a:lnTo>
                  <a:pt x="68859" y="83629"/>
                </a:lnTo>
                <a:lnTo>
                  <a:pt x="74682" y="54976"/>
                </a:lnTo>
                <a:lnTo>
                  <a:pt x="90536" y="31515"/>
                </a:lnTo>
                <a:lnTo>
                  <a:pt x="113998" y="15663"/>
                </a:lnTo>
                <a:lnTo>
                  <a:pt x="142646" y="9842"/>
                </a:lnTo>
                <a:lnTo>
                  <a:pt x="182759" y="9842"/>
                </a:lnTo>
                <a:lnTo>
                  <a:pt x="164686" y="2690"/>
                </a:lnTo>
                <a:lnTo>
                  <a:pt x="142646" y="0"/>
                </a:lnTo>
                <a:close/>
              </a:path>
              <a:path w="314960" h="207010">
                <a:moveTo>
                  <a:pt x="182759" y="9842"/>
                </a:moveTo>
                <a:lnTo>
                  <a:pt x="142646" y="9842"/>
                </a:lnTo>
                <a:lnTo>
                  <a:pt x="162340" y="12320"/>
                </a:lnTo>
                <a:lnTo>
                  <a:pt x="180306" y="19526"/>
                </a:lnTo>
                <a:lnTo>
                  <a:pt x="195736" y="31113"/>
                </a:lnTo>
                <a:lnTo>
                  <a:pt x="207822" y="46735"/>
                </a:lnTo>
                <a:lnTo>
                  <a:pt x="209054" y="49199"/>
                </a:lnTo>
                <a:lnTo>
                  <a:pt x="216420" y="49199"/>
                </a:lnTo>
                <a:lnTo>
                  <a:pt x="235021" y="52754"/>
                </a:lnTo>
                <a:lnTo>
                  <a:pt x="247167" y="61956"/>
                </a:lnTo>
                <a:lnTo>
                  <a:pt x="253778" y="74617"/>
                </a:lnTo>
                <a:lnTo>
                  <a:pt x="255778" y="88544"/>
                </a:lnTo>
                <a:lnTo>
                  <a:pt x="255778" y="93459"/>
                </a:lnTo>
                <a:lnTo>
                  <a:pt x="260692" y="93459"/>
                </a:lnTo>
                <a:lnTo>
                  <a:pt x="278508" y="97167"/>
                </a:lnTo>
                <a:lnTo>
                  <a:pt x="292515" y="107448"/>
                </a:lnTo>
                <a:lnTo>
                  <a:pt x="301680" y="123034"/>
                </a:lnTo>
                <a:lnTo>
                  <a:pt x="304965" y="142659"/>
                </a:lnTo>
                <a:lnTo>
                  <a:pt x="301083" y="162699"/>
                </a:lnTo>
                <a:lnTo>
                  <a:pt x="290515" y="179397"/>
                </a:lnTo>
                <a:lnTo>
                  <a:pt x="274875" y="191250"/>
                </a:lnTo>
                <a:lnTo>
                  <a:pt x="255778" y="196761"/>
                </a:lnTo>
                <a:lnTo>
                  <a:pt x="255778" y="206603"/>
                </a:lnTo>
                <a:lnTo>
                  <a:pt x="279006" y="200241"/>
                </a:lnTo>
                <a:lnTo>
                  <a:pt x="297741" y="186156"/>
                </a:lnTo>
                <a:lnTo>
                  <a:pt x="310252" y="166309"/>
                </a:lnTo>
                <a:lnTo>
                  <a:pt x="314807" y="142659"/>
                </a:lnTo>
                <a:lnTo>
                  <a:pt x="311099" y="120291"/>
                </a:lnTo>
                <a:lnTo>
                  <a:pt x="300820" y="102076"/>
                </a:lnTo>
                <a:lnTo>
                  <a:pt x="285237" y="89395"/>
                </a:lnTo>
                <a:lnTo>
                  <a:pt x="265620" y="83629"/>
                </a:lnTo>
                <a:lnTo>
                  <a:pt x="260870" y="65294"/>
                </a:lnTo>
                <a:lnTo>
                  <a:pt x="250702" y="51344"/>
                </a:lnTo>
                <a:lnTo>
                  <a:pt x="235693" y="42468"/>
                </a:lnTo>
                <a:lnTo>
                  <a:pt x="216420" y="39357"/>
                </a:lnTo>
                <a:lnTo>
                  <a:pt x="213969" y="39357"/>
                </a:lnTo>
                <a:lnTo>
                  <a:pt x="200923" y="22829"/>
                </a:lnTo>
                <a:lnTo>
                  <a:pt x="184303" y="10453"/>
                </a:lnTo>
                <a:lnTo>
                  <a:pt x="182759" y="9842"/>
                </a:lnTo>
                <a:close/>
              </a:path>
            </a:pathLst>
          </a:custGeom>
          <a:solidFill>
            <a:srgbClr val="8082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2881464" y="3750687"/>
            <a:ext cx="177076" cy="17708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1044003" y="3612451"/>
            <a:ext cx="314807" cy="31531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1957832" y="3693490"/>
            <a:ext cx="255904" cy="0"/>
          </a:xfrm>
          <a:custGeom>
            <a:avLst/>
            <a:gdLst/>
            <a:ahLst/>
            <a:cxnLst/>
            <a:rect l="l" t="t" r="r" b="b"/>
            <a:pathLst>
              <a:path w="255905">
                <a:moveTo>
                  <a:pt x="0" y="0"/>
                </a:moveTo>
                <a:lnTo>
                  <a:pt x="255727" y="0"/>
                </a:lnTo>
              </a:path>
            </a:pathLst>
          </a:custGeom>
          <a:ln w="8889">
            <a:solidFill>
              <a:srgbClr val="80828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1957832" y="3621735"/>
            <a:ext cx="9525" cy="67310"/>
          </a:xfrm>
          <a:custGeom>
            <a:avLst/>
            <a:gdLst/>
            <a:ahLst/>
            <a:cxnLst/>
            <a:rect l="l" t="t" r="r" b="b"/>
            <a:pathLst>
              <a:path w="9525" h="67310">
                <a:moveTo>
                  <a:pt x="0" y="67310"/>
                </a:moveTo>
                <a:lnTo>
                  <a:pt x="9474" y="67310"/>
                </a:lnTo>
                <a:lnTo>
                  <a:pt x="9474" y="0"/>
                </a:lnTo>
                <a:lnTo>
                  <a:pt x="0" y="0"/>
                </a:lnTo>
                <a:lnTo>
                  <a:pt x="0" y="67310"/>
                </a:lnTo>
                <a:close/>
              </a:path>
            </a:pathLst>
          </a:custGeom>
          <a:solidFill>
            <a:srgbClr val="8082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1957832" y="3617290"/>
            <a:ext cx="255904" cy="0"/>
          </a:xfrm>
          <a:custGeom>
            <a:avLst/>
            <a:gdLst/>
            <a:ahLst/>
            <a:cxnLst/>
            <a:rect l="l" t="t" r="r" b="b"/>
            <a:pathLst>
              <a:path w="255905">
                <a:moveTo>
                  <a:pt x="0" y="0"/>
                </a:moveTo>
                <a:lnTo>
                  <a:pt x="255727" y="0"/>
                </a:lnTo>
              </a:path>
            </a:pathLst>
          </a:custGeom>
          <a:ln w="8889">
            <a:solidFill>
              <a:srgbClr val="80828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2204085" y="3621938"/>
            <a:ext cx="9525" cy="66675"/>
          </a:xfrm>
          <a:custGeom>
            <a:avLst/>
            <a:gdLst/>
            <a:ahLst/>
            <a:cxnLst/>
            <a:rect l="l" t="t" r="r" b="b"/>
            <a:pathLst>
              <a:path w="9525" h="66675">
                <a:moveTo>
                  <a:pt x="9474" y="0"/>
                </a:moveTo>
                <a:lnTo>
                  <a:pt x="0" y="0"/>
                </a:lnTo>
                <a:lnTo>
                  <a:pt x="0" y="66484"/>
                </a:lnTo>
                <a:lnTo>
                  <a:pt x="9474" y="66484"/>
                </a:lnTo>
                <a:lnTo>
                  <a:pt x="9474" y="0"/>
                </a:lnTo>
                <a:close/>
              </a:path>
            </a:pathLst>
          </a:custGeom>
          <a:solidFill>
            <a:srgbClr val="8082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1976780" y="3693172"/>
            <a:ext cx="9525" cy="19050"/>
          </a:xfrm>
          <a:custGeom>
            <a:avLst/>
            <a:gdLst/>
            <a:ahLst/>
            <a:cxnLst/>
            <a:rect l="l" t="t" r="r" b="b"/>
            <a:pathLst>
              <a:path w="9525" h="19050">
                <a:moveTo>
                  <a:pt x="0" y="18999"/>
                </a:moveTo>
                <a:lnTo>
                  <a:pt x="9474" y="18999"/>
                </a:lnTo>
                <a:lnTo>
                  <a:pt x="9474" y="0"/>
                </a:lnTo>
                <a:lnTo>
                  <a:pt x="0" y="0"/>
                </a:lnTo>
                <a:lnTo>
                  <a:pt x="0" y="18999"/>
                </a:lnTo>
                <a:close/>
              </a:path>
            </a:pathLst>
          </a:custGeom>
          <a:solidFill>
            <a:srgbClr val="8082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2185136" y="3693172"/>
            <a:ext cx="9525" cy="19050"/>
          </a:xfrm>
          <a:custGeom>
            <a:avLst/>
            <a:gdLst/>
            <a:ahLst/>
            <a:cxnLst/>
            <a:rect l="l" t="t" r="r" b="b"/>
            <a:pathLst>
              <a:path w="9525" h="19050">
                <a:moveTo>
                  <a:pt x="0" y="18999"/>
                </a:moveTo>
                <a:lnTo>
                  <a:pt x="9474" y="18999"/>
                </a:lnTo>
                <a:lnTo>
                  <a:pt x="9474" y="0"/>
                </a:lnTo>
                <a:lnTo>
                  <a:pt x="0" y="0"/>
                </a:lnTo>
                <a:lnTo>
                  <a:pt x="0" y="18999"/>
                </a:lnTo>
                <a:close/>
              </a:path>
            </a:pathLst>
          </a:custGeom>
          <a:solidFill>
            <a:srgbClr val="8082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1986254" y="3640925"/>
            <a:ext cx="9525" cy="28575"/>
          </a:xfrm>
          <a:custGeom>
            <a:avLst/>
            <a:gdLst/>
            <a:ahLst/>
            <a:cxnLst/>
            <a:rect l="l" t="t" r="r" b="b"/>
            <a:pathLst>
              <a:path w="9525" h="28575">
                <a:moveTo>
                  <a:pt x="0" y="28498"/>
                </a:moveTo>
                <a:lnTo>
                  <a:pt x="9461" y="28498"/>
                </a:lnTo>
                <a:lnTo>
                  <a:pt x="9461" y="0"/>
                </a:lnTo>
                <a:lnTo>
                  <a:pt x="0" y="0"/>
                </a:lnTo>
                <a:lnTo>
                  <a:pt x="0" y="28498"/>
                </a:lnTo>
                <a:close/>
              </a:path>
            </a:pathLst>
          </a:custGeom>
          <a:solidFill>
            <a:srgbClr val="8082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2005202" y="3640925"/>
            <a:ext cx="9525" cy="28575"/>
          </a:xfrm>
          <a:custGeom>
            <a:avLst/>
            <a:gdLst/>
            <a:ahLst/>
            <a:cxnLst/>
            <a:rect l="l" t="t" r="r" b="b"/>
            <a:pathLst>
              <a:path w="9525" h="28575">
                <a:moveTo>
                  <a:pt x="0" y="28498"/>
                </a:moveTo>
                <a:lnTo>
                  <a:pt x="9461" y="28498"/>
                </a:lnTo>
                <a:lnTo>
                  <a:pt x="9461" y="0"/>
                </a:lnTo>
                <a:lnTo>
                  <a:pt x="0" y="0"/>
                </a:lnTo>
                <a:lnTo>
                  <a:pt x="0" y="28498"/>
                </a:lnTo>
                <a:close/>
              </a:path>
            </a:pathLst>
          </a:custGeom>
          <a:solidFill>
            <a:srgbClr val="8082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2024138" y="3640925"/>
            <a:ext cx="9525" cy="28575"/>
          </a:xfrm>
          <a:custGeom>
            <a:avLst/>
            <a:gdLst/>
            <a:ahLst/>
            <a:cxnLst/>
            <a:rect l="l" t="t" r="r" b="b"/>
            <a:pathLst>
              <a:path w="9525" h="28575">
                <a:moveTo>
                  <a:pt x="0" y="28498"/>
                </a:moveTo>
                <a:lnTo>
                  <a:pt x="9474" y="28498"/>
                </a:lnTo>
                <a:lnTo>
                  <a:pt x="9474" y="0"/>
                </a:lnTo>
                <a:lnTo>
                  <a:pt x="0" y="0"/>
                </a:lnTo>
                <a:lnTo>
                  <a:pt x="0" y="28498"/>
                </a:lnTo>
                <a:close/>
              </a:path>
            </a:pathLst>
          </a:custGeom>
          <a:solidFill>
            <a:srgbClr val="8082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2043074" y="3640925"/>
            <a:ext cx="9525" cy="28575"/>
          </a:xfrm>
          <a:custGeom>
            <a:avLst/>
            <a:gdLst/>
            <a:ahLst/>
            <a:cxnLst/>
            <a:rect l="l" t="t" r="r" b="b"/>
            <a:pathLst>
              <a:path w="9525" h="28575">
                <a:moveTo>
                  <a:pt x="0" y="28498"/>
                </a:moveTo>
                <a:lnTo>
                  <a:pt x="9474" y="28498"/>
                </a:lnTo>
                <a:lnTo>
                  <a:pt x="9474" y="0"/>
                </a:lnTo>
                <a:lnTo>
                  <a:pt x="0" y="0"/>
                </a:lnTo>
                <a:lnTo>
                  <a:pt x="0" y="28498"/>
                </a:lnTo>
                <a:close/>
              </a:path>
            </a:pathLst>
          </a:custGeom>
          <a:solidFill>
            <a:srgbClr val="8082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2062035" y="3640925"/>
            <a:ext cx="9525" cy="28575"/>
          </a:xfrm>
          <a:custGeom>
            <a:avLst/>
            <a:gdLst/>
            <a:ahLst/>
            <a:cxnLst/>
            <a:rect l="l" t="t" r="r" b="b"/>
            <a:pathLst>
              <a:path w="9525" h="28575">
                <a:moveTo>
                  <a:pt x="0" y="28498"/>
                </a:moveTo>
                <a:lnTo>
                  <a:pt x="9461" y="28498"/>
                </a:lnTo>
                <a:lnTo>
                  <a:pt x="9461" y="0"/>
                </a:lnTo>
                <a:lnTo>
                  <a:pt x="0" y="0"/>
                </a:lnTo>
                <a:lnTo>
                  <a:pt x="0" y="28498"/>
                </a:lnTo>
                <a:close/>
              </a:path>
            </a:pathLst>
          </a:custGeom>
          <a:solidFill>
            <a:srgbClr val="8082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1957832" y="3788105"/>
            <a:ext cx="255904" cy="0"/>
          </a:xfrm>
          <a:custGeom>
            <a:avLst/>
            <a:gdLst/>
            <a:ahLst/>
            <a:cxnLst/>
            <a:rect l="l" t="t" r="r" b="b"/>
            <a:pathLst>
              <a:path w="255905">
                <a:moveTo>
                  <a:pt x="0" y="0"/>
                </a:moveTo>
                <a:lnTo>
                  <a:pt x="255727" y="0"/>
                </a:lnTo>
              </a:path>
            </a:pathLst>
          </a:custGeom>
          <a:ln w="10160">
            <a:solidFill>
              <a:srgbClr val="80828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1957832" y="3716985"/>
            <a:ext cx="9525" cy="66040"/>
          </a:xfrm>
          <a:custGeom>
            <a:avLst/>
            <a:gdLst/>
            <a:ahLst/>
            <a:cxnLst/>
            <a:rect l="l" t="t" r="r" b="b"/>
            <a:pathLst>
              <a:path w="9525" h="66039">
                <a:moveTo>
                  <a:pt x="0" y="66039"/>
                </a:moveTo>
                <a:lnTo>
                  <a:pt x="9474" y="66039"/>
                </a:lnTo>
                <a:lnTo>
                  <a:pt x="9474" y="0"/>
                </a:lnTo>
                <a:lnTo>
                  <a:pt x="0" y="0"/>
                </a:lnTo>
                <a:lnTo>
                  <a:pt x="0" y="66039"/>
                </a:lnTo>
                <a:close/>
              </a:path>
            </a:pathLst>
          </a:custGeom>
          <a:solidFill>
            <a:srgbClr val="8082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1957832" y="3711905"/>
            <a:ext cx="255904" cy="0"/>
          </a:xfrm>
          <a:custGeom>
            <a:avLst/>
            <a:gdLst/>
            <a:ahLst/>
            <a:cxnLst/>
            <a:rect l="l" t="t" r="r" b="b"/>
            <a:pathLst>
              <a:path w="255905">
                <a:moveTo>
                  <a:pt x="0" y="0"/>
                </a:moveTo>
                <a:lnTo>
                  <a:pt x="255727" y="0"/>
                </a:lnTo>
              </a:path>
            </a:pathLst>
          </a:custGeom>
          <a:ln w="10160">
            <a:solidFill>
              <a:srgbClr val="80828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2204085" y="3716921"/>
            <a:ext cx="9525" cy="66675"/>
          </a:xfrm>
          <a:custGeom>
            <a:avLst/>
            <a:gdLst/>
            <a:ahLst/>
            <a:cxnLst/>
            <a:rect l="l" t="t" r="r" b="b"/>
            <a:pathLst>
              <a:path w="9525" h="66675">
                <a:moveTo>
                  <a:pt x="9474" y="0"/>
                </a:moveTo>
                <a:lnTo>
                  <a:pt x="0" y="0"/>
                </a:lnTo>
                <a:lnTo>
                  <a:pt x="0" y="66484"/>
                </a:lnTo>
                <a:lnTo>
                  <a:pt x="9474" y="66484"/>
                </a:lnTo>
                <a:lnTo>
                  <a:pt x="9474" y="0"/>
                </a:lnTo>
                <a:close/>
              </a:path>
            </a:pathLst>
          </a:custGeom>
          <a:solidFill>
            <a:srgbClr val="8082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1976780" y="3788143"/>
            <a:ext cx="9525" cy="19050"/>
          </a:xfrm>
          <a:custGeom>
            <a:avLst/>
            <a:gdLst/>
            <a:ahLst/>
            <a:cxnLst/>
            <a:rect l="l" t="t" r="r" b="b"/>
            <a:pathLst>
              <a:path w="9525" h="19050">
                <a:moveTo>
                  <a:pt x="0" y="18999"/>
                </a:moveTo>
                <a:lnTo>
                  <a:pt x="9474" y="18999"/>
                </a:lnTo>
                <a:lnTo>
                  <a:pt x="9474" y="0"/>
                </a:lnTo>
                <a:lnTo>
                  <a:pt x="0" y="0"/>
                </a:lnTo>
                <a:lnTo>
                  <a:pt x="0" y="18999"/>
                </a:lnTo>
                <a:close/>
              </a:path>
            </a:pathLst>
          </a:custGeom>
          <a:solidFill>
            <a:srgbClr val="8082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2185136" y="3788143"/>
            <a:ext cx="9525" cy="19050"/>
          </a:xfrm>
          <a:custGeom>
            <a:avLst/>
            <a:gdLst/>
            <a:ahLst/>
            <a:cxnLst/>
            <a:rect l="l" t="t" r="r" b="b"/>
            <a:pathLst>
              <a:path w="9525" h="19050">
                <a:moveTo>
                  <a:pt x="0" y="18999"/>
                </a:moveTo>
                <a:lnTo>
                  <a:pt x="9474" y="18999"/>
                </a:lnTo>
                <a:lnTo>
                  <a:pt x="9474" y="0"/>
                </a:lnTo>
                <a:lnTo>
                  <a:pt x="0" y="0"/>
                </a:lnTo>
                <a:lnTo>
                  <a:pt x="0" y="18999"/>
                </a:lnTo>
                <a:close/>
              </a:path>
            </a:pathLst>
          </a:custGeom>
          <a:solidFill>
            <a:srgbClr val="8082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1986254" y="3735908"/>
            <a:ext cx="9525" cy="28575"/>
          </a:xfrm>
          <a:custGeom>
            <a:avLst/>
            <a:gdLst/>
            <a:ahLst/>
            <a:cxnLst/>
            <a:rect l="l" t="t" r="r" b="b"/>
            <a:pathLst>
              <a:path w="9525" h="28575">
                <a:moveTo>
                  <a:pt x="0" y="28498"/>
                </a:moveTo>
                <a:lnTo>
                  <a:pt x="9461" y="28498"/>
                </a:lnTo>
                <a:lnTo>
                  <a:pt x="9461" y="0"/>
                </a:lnTo>
                <a:lnTo>
                  <a:pt x="0" y="0"/>
                </a:lnTo>
                <a:lnTo>
                  <a:pt x="0" y="28498"/>
                </a:lnTo>
                <a:close/>
              </a:path>
            </a:pathLst>
          </a:custGeom>
          <a:solidFill>
            <a:srgbClr val="8082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2005202" y="3735908"/>
            <a:ext cx="9525" cy="28575"/>
          </a:xfrm>
          <a:custGeom>
            <a:avLst/>
            <a:gdLst/>
            <a:ahLst/>
            <a:cxnLst/>
            <a:rect l="l" t="t" r="r" b="b"/>
            <a:pathLst>
              <a:path w="9525" h="28575">
                <a:moveTo>
                  <a:pt x="0" y="28498"/>
                </a:moveTo>
                <a:lnTo>
                  <a:pt x="9461" y="28498"/>
                </a:lnTo>
                <a:lnTo>
                  <a:pt x="9461" y="0"/>
                </a:lnTo>
                <a:lnTo>
                  <a:pt x="0" y="0"/>
                </a:lnTo>
                <a:lnTo>
                  <a:pt x="0" y="28498"/>
                </a:lnTo>
                <a:close/>
              </a:path>
            </a:pathLst>
          </a:custGeom>
          <a:solidFill>
            <a:srgbClr val="8082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2024138" y="3735908"/>
            <a:ext cx="9525" cy="28575"/>
          </a:xfrm>
          <a:custGeom>
            <a:avLst/>
            <a:gdLst/>
            <a:ahLst/>
            <a:cxnLst/>
            <a:rect l="l" t="t" r="r" b="b"/>
            <a:pathLst>
              <a:path w="9525" h="28575">
                <a:moveTo>
                  <a:pt x="0" y="28498"/>
                </a:moveTo>
                <a:lnTo>
                  <a:pt x="9474" y="28498"/>
                </a:lnTo>
                <a:lnTo>
                  <a:pt x="9474" y="0"/>
                </a:lnTo>
                <a:lnTo>
                  <a:pt x="0" y="0"/>
                </a:lnTo>
                <a:lnTo>
                  <a:pt x="0" y="28498"/>
                </a:lnTo>
                <a:close/>
              </a:path>
            </a:pathLst>
          </a:custGeom>
          <a:solidFill>
            <a:srgbClr val="8082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2043074" y="3735908"/>
            <a:ext cx="9525" cy="28575"/>
          </a:xfrm>
          <a:custGeom>
            <a:avLst/>
            <a:gdLst/>
            <a:ahLst/>
            <a:cxnLst/>
            <a:rect l="l" t="t" r="r" b="b"/>
            <a:pathLst>
              <a:path w="9525" h="28575">
                <a:moveTo>
                  <a:pt x="0" y="28498"/>
                </a:moveTo>
                <a:lnTo>
                  <a:pt x="9474" y="28498"/>
                </a:lnTo>
                <a:lnTo>
                  <a:pt x="9474" y="0"/>
                </a:lnTo>
                <a:lnTo>
                  <a:pt x="0" y="0"/>
                </a:lnTo>
                <a:lnTo>
                  <a:pt x="0" y="28498"/>
                </a:lnTo>
                <a:close/>
              </a:path>
            </a:pathLst>
          </a:custGeom>
          <a:solidFill>
            <a:srgbClr val="8082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2062035" y="3735908"/>
            <a:ext cx="9525" cy="28575"/>
          </a:xfrm>
          <a:custGeom>
            <a:avLst/>
            <a:gdLst/>
            <a:ahLst/>
            <a:cxnLst/>
            <a:rect l="l" t="t" r="r" b="b"/>
            <a:pathLst>
              <a:path w="9525" h="28575">
                <a:moveTo>
                  <a:pt x="0" y="28498"/>
                </a:moveTo>
                <a:lnTo>
                  <a:pt x="9461" y="28498"/>
                </a:lnTo>
                <a:lnTo>
                  <a:pt x="9461" y="0"/>
                </a:lnTo>
                <a:lnTo>
                  <a:pt x="0" y="0"/>
                </a:lnTo>
                <a:lnTo>
                  <a:pt x="0" y="28498"/>
                </a:lnTo>
                <a:close/>
              </a:path>
            </a:pathLst>
          </a:custGeom>
          <a:solidFill>
            <a:srgbClr val="8082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2123579" y="3745407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0" y="9499"/>
                </a:moveTo>
                <a:lnTo>
                  <a:pt x="9474" y="9499"/>
                </a:lnTo>
                <a:lnTo>
                  <a:pt x="9474" y="0"/>
                </a:lnTo>
                <a:lnTo>
                  <a:pt x="0" y="0"/>
                </a:lnTo>
                <a:lnTo>
                  <a:pt x="0" y="9499"/>
                </a:lnTo>
                <a:close/>
              </a:path>
            </a:pathLst>
          </a:custGeom>
          <a:solidFill>
            <a:srgbClr val="8082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2104644" y="3745407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0" y="9499"/>
                </a:moveTo>
                <a:lnTo>
                  <a:pt x="9474" y="9499"/>
                </a:lnTo>
                <a:lnTo>
                  <a:pt x="9474" y="0"/>
                </a:lnTo>
                <a:lnTo>
                  <a:pt x="0" y="0"/>
                </a:lnTo>
                <a:lnTo>
                  <a:pt x="0" y="9499"/>
                </a:lnTo>
                <a:close/>
              </a:path>
            </a:pathLst>
          </a:custGeom>
          <a:solidFill>
            <a:srgbClr val="8082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2085695" y="3745407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0" y="9499"/>
                </a:moveTo>
                <a:lnTo>
                  <a:pt x="9474" y="9499"/>
                </a:lnTo>
                <a:lnTo>
                  <a:pt x="9474" y="0"/>
                </a:lnTo>
                <a:lnTo>
                  <a:pt x="0" y="0"/>
                </a:lnTo>
                <a:lnTo>
                  <a:pt x="0" y="9499"/>
                </a:lnTo>
                <a:close/>
              </a:path>
            </a:pathLst>
          </a:custGeom>
          <a:solidFill>
            <a:srgbClr val="8082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1957832" y="3883355"/>
            <a:ext cx="255904" cy="0"/>
          </a:xfrm>
          <a:custGeom>
            <a:avLst/>
            <a:gdLst/>
            <a:ahLst/>
            <a:cxnLst/>
            <a:rect l="l" t="t" r="r" b="b"/>
            <a:pathLst>
              <a:path w="255905">
                <a:moveTo>
                  <a:pt x="0" y="0"/>
                </a:moveTo>
                <a:lnTo>
                  <a:pt x="255727" y="0"/>
                </a:lnTo>
              </a:path>
            </a:pathLst>
          </a:custGeom>
          <a:ln w="10160">
            <a:solidFill>
              <a:srgbClr val="80828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1957832" y="3812235"/>
            <a:ext cx="9525" cy="66040"/>
          </a:xfrm>
          <a:custGeom>
            <a:avLst/>
            <a:gdLst/>
            <a:ahLst/>
            <a:cxnLst/>
            <a:rect l="l" t="t" r="r" b="b"/>
            <a:pathLst>
              <a:path w="9525" h="66039">
                <a:moveTo>
                  <a:pt x="0" y="66039"/>
                </a:moveTo>
                <a:lnTo>
                  <a:pt x="9474" y="66039"/>
                </a:lnTo>
                <a:lnTo>
                  <a:pt x="9474" y="0"/>
                </a:lnTo>
                <a:lnTo>
                  <a:pt x="0" y="0"/>
                </a:lnTo>
                <a:lnTo>
                  <a:pt x="0" y="66039"/>
                </a:lnTo>
                <a:close/>
              </a:path>
            </a:pathLst>
          </a:custGeom>
          <a:solidFill>
            <a:srgbClr val="8082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1957832" y="3807155"/>
            <a:ext cx="255904" cy="0"/>
          </a:xfrm>
          <a:custGeom>
            <a:avLst/>
            <a:gdLst/>
            <a:ahLst/>
            <a:cxnLst/>
            <a:rect l="l" t="t" r="r" b="b"/>
            <a:pathLst>
              <a:path w="255905">
                <a:moveTo>
                  <a:pt x="0" y="0"/>
                </a:moveTo>
                <a:lnTo>
                  <a:pt x="255727" y="0"/>
                </a:lnTo>
              </a:path>
            </a:pathLst>
          </a:custGeom>
          <a:ln w="10160">
            <a:solidFill>
              <a:srgbClr val="80828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2204085" y="3811892"/>
            <a:ext cx="9525" cy="66675"/>
          </a:xfrm>
          <a:custGeom>
            <a:avLst/>
            <a:gdLst/>
            <a:ahLst/>
            <a:cxnLst/>
            <a:rect l="l" t="t" r="r" b="b"/>
            <a:pathLst>
              <a:path w="9525" h="66675">
                <a:moveTo>
                  <a:pt x="9474" y="0"/>
                </a:moveTo>
                <a:lnTo>
                  <a:pt x="0" y="0"/>
                </a:lnTo>
                <a:lnTo>
                  <a:pt x="0" y="66484"/>
                </a:lnTo>
                <a:lnTo>
                  <a:pt x="9474" y="66484"/>
                </a:lnTo>
                <a:lnTo>
                  <a:pt x="9474" y="0"/>
                </a:lnTo>
                <a:close/>
              </a:path>
            </a:pathLst>
          </a:custGeom>
          <a:solidFill>
            <a:srgbClr val="8082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1976780" y="3883126"/>
            <a:ext cx="9525" cy="33655"/>
          </a:xfrm>
          <a:custGeom>
            <a:avLst/>
            <a:gdLst/>
            <a:ahLst/>
            <a:cxnLst/>
            <a:rect l="l" t="t" r="r" b="b"/>
            <a:pathLst>
              <a:path w="9525" h="33654">
                <a:moveTo>
                  <a:pt x="0" y="33248"/>
                </a:moveTo>
                <a:lnTo>
                  <a:pt x="9474" y="33248"/>
                </a:lnTo>
                <a:lnTo>
                  <a:pt x="9474" y="0"/>
                </a:lnTo>
                <a:lnTo>
                  <a:pt x="0" y="0"/>
                </a:lnTo>
                <a:lnTo>
                  <a:pt x="0" y="33248"/>
                </a:lnTo>
                <a:close/>
              </a:path>
            </a:pathLst>
          </a:custGeom>
          <a:solidFill>
            <a:srgbClr val="8082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2185136" y="3883126"/>
            <a:ext cx="9525" cy="33655"/>
          </a:xfrm>
          <a:custGeom>
            <a:avLst/>
            <a:gdLst/>
            <a:ahLst/>
            <a:cxnLst/>
            <a:rect l="l" t="t" r="r" b="b"/>
            <a:pathLst>
              <a:path w="9525" h="33654">
                <a:moveTo>
                  <a:pt x="0" y="33248"/>
                </a:moveTo>
                <a:lnTo>
                  <a:pt x="9474" y="33248"/>
                </a:lnTo>
                <a:lnTo>
                  <a:pt x="9474" y="0"/>
                </a:lnTo>
                <a:lnTo>
                  <a:pt x="0" y="0"/>
                </a:lnTo>
                <a:lnTo>
                  <a:pt x="0" y="33248"/>
                </a:lnTo>
                <a:close/>
              </a:path>
            </a:pathLst>
          </a:custGeom>
          <a:solidFill>
            <a:srgbClr val="8082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1986254" y="3830878"/>
            <a:ext cx="9525" cy="28575"/>
          </a:xfrm>
          <a:custGeom>
            <a:avLst/>
            <a:gdLst/>
            <a:ahLst/>
            <a:cxnLst/>
            <a:rect l="l" t="t" r="r" b="b"/>
            <a:pathLst>
              <a:path w="9525" h="28575">
                <a:moveTo>
                  <a:pt x="0" y="28498"/>
                </a:moveTo>
                <a:lnTo>
                  <a:pt x="9461" y="28498"/>
                </a:lnTo>
                <a:lnTo>
                  <a:pt x="9461" y="0"/>
                </a:lnTo>
                <a:lnTo>
                  <a:pt x="0" y="0"/>
                </a:lnTo>
                <a:lnTo>
                  <a:pt x="0" y="28498"/>
                </a:lnTo>
                <a:close/>
              </a:path>
            </a:pathLst>
          </a:custGeom>
          <a:solidFill>
            <a:srgbClr val="8082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2005202" y="3830878"/>
            <a:ext cx="9525" cy="28575"/>
          </a:xfrm>
          <a:custGeom>
            <a:avLst/>
            <a:gdLst/>
            <a:ahLst/>
            <a:cxnLst/>
            <a:rect l="l" t="t" r="r" b="b"/>
            <a:pathLst>
              <a:path w="9525" h="28575">
                <a:moveTo>
                  <a:pt x="0" y="28498"/>
                </a:moveTo>
                <a:lnTo>
                  <a:pt x="9461" y="28498"/>
                </a:lnTo>
                <a:lnTo>
                  <a:pt x="9461" y="0"/>
                </a:lnTo>
                <a:lnTo>
                  <a:pt x="0" y="0"/>
                </a:lnTo>
                <a:lnTo>
                  <a:pt x="0" y="28498"/>
                </a:lnTo>
                <a:close/>
              </a:path>
            </a:pathLst>
          </a:custGeom>
          <a:solidFill>
            <a:srgbClr val="8082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2024138" y="3830878"/>
            <a:ext cx="9525" cy="28575"/>
          </a:xfrm>
          <a:custGeom>
            <a:avLst/>
            <a:gdLst/>
            <a:ahLst/>
            <a:cxnLst/>
            <a:rect l="l" t="t" r="r" b="b"/>
            <a:pathLst>
              <a:path w="9525" h="28575">
                <a:moveTo>
                  <a:pt x="0" y="28498"/>
                </a:moveTo>
                <a:lnTo>
                  <a:pt x="9474" y="28498"/>
                </a:lnTo>
                <a:lnTo>
                  <a:pt x="9474" y="0"/>
                </a:lnTo>
                <a:lnTo>
                  <a:pt x="0" y="0"/>
                </a:lnTo>
                <a:lnTo>
                  <a:pt x="0" y="28498"/>
                </a:lnTo>
                <a:close/>
              </a:path>
            </a:pathLst>
          </a:custGeom>
          <a:solidFill>
            <a:srgbClr val="8082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2043074" y="3830878"/>
            <a:ext cx="9525" cy="28575"/>
          </a:xfrm>
          <a:custGeom>
            <a:avLst/>
            <a:gdLst/>
            <a:ahLst/>
            <a:cxnLst/>
            <a:rect l="l" t="t" r="r" b="b"/>
            <a:pathLst>
              <a:path w="9525" h="28575">
                <a:moveTo>
                  <a:pt x="0" y="28498"/>
                </a:moveTo>
                <a:lnTo>
                  <a:pt x="9474" y="28498"/>
                </a:lnTo>
                <a:lnTo>
                  <a:pt x="9474" y="0"/>
                </a:lnTo>
                <a:lnTo>
                  <a:pt x="0" y="0"/>
                </a:lnTo>
                <a:lnTo>
                  <a:pt x="0" y="28498"/>
                </a:lnTo>
                <a:close/>
              </a:path>
            </a:pathLst>
          </a:custGeom>
          <a:solidFill>
            <a:srgbClr val="8082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2062035" y="3830878"/>
            <a:ext cx="9525" cy="28575"/>
          </a:xfrm>
          <a:custGeom>
            <a:avLst/>
            <a:gdLst/>
            <a:ahLst/>
            <a:cxnLst/>
            <a:rect l="l" t="t" r="r" b="b"/>
            <a:pathLst>
              <a:path w="9525" h="28575">
                <a:moveTo>
                  <a:pt x="0" y="28498"/>
                </a:moveTo>
                <a:lnTo>
                  <a:pt x="9461" y="28498"/>
                </a:lnTo>
                <a:lnTo>
                  <a:pt x="9461" y="0"/>
                </a:lnTo>
                <a:lnTo>
                  <a:pt x="0" y="0"/>
                </a:lnTo>
                <a:lnTo>
                  <a:pt x="0" y="28498"/>
                </a:lnTo>
                <a:close/>
              </a:path>
            </a:pathLst>
          </a:custGeom>
          <a:solidFill>
            <a:srgbClr val="8082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2147258" y="3731163"/>
            <a:ext cx="38100" cy="38100"/>
          </a:xfrm>
          <a:custGeom>
            <a:avLst/>
            <a:gdLst/>
            <a:ahLst/>
            <a:cxnLst/>
            <a:rect l="l" t="t" r="r" b="b"/>
            <a:pathLst>
              <a:path w="38100" h="38100">
                <a:moveTo>
                  <a:pt x="18948" y="0"/>
                </a:moveTo>
                <a:lnTo>
                  <a:pt x="11492" y="1466"/>
                </a:lnTo>
                <a:lnTo>
                  <a:pt x="5478" y="5494"/>
                </a:lnTo>
                <a:lnTo>
                  <a:pt x="1462" y="11524"/>
                </a:lnTo>
                <a:lnTo>
                  <a:pt x="0" y="18999"/>
                </a:lnTo>
                <a:lnTo>
                  <a:pt x="1462" y="26471"/>
                </a:lnTo>
                <a:lnTo>
                  <a:pt x="5478" y="32497"/>
                </a:lnTo>
                <a:lnTo>
                  <a:pt x="11492" y="36521"/>
                </a:lnTo>
                <a:lnTo>
                  <a:pt x="18948" y="37985"/>
                </a:lnTo>
                <a:lnTo>
                  <a:pt x="26402" y="36521"/>
                </a:lnTo>
                <a:lnTo>
                  <a:pt x="32411" y="32497"/>
                </a:lnTo>
                <a:lnTo>
                  <a:pt x="35074" y="28498"/>
                </a:lnTo>
                <a:lnTo>
                  <a:pt x="13030" y="28498"/>
                </a:lnTo>
                <a:lnTo>
                  <a:pt x="9474" y="23748"/>
                </a:lnTo>
                <a:lnTo>
                  <a:pt x="9474" y="13055"/>
                </a:lnTo>
                <a:lnTo>
                  <a:pt x="13030" y="9499"/>
                </a:lnTo>
                <a:lnTo>
                  <a:pt x="35076" y="9499"/>
                </a:lnTo>
                <a:lnTo>
                  <a:pt x="32411" y="5494"/>
                </a:lnTo>
                <a:lnTo>
                  <a:pt x="26402" y="1466"/>
                </a:lnTo>
                <a:lnTo>
                  <a:pt x="18948" y="0"/>
                </a:lnTo>
                <a:close/>
              </a:path>
              <a:path w="38100" h="38100">
                <a:moveTo>
                  <a:pt x="35076" y="9499"/>
                </a:moveTo>
                <a:lnTo>
                  <a:pt x="23685" y="9499"/>
                </a:lnTo>
                <a:lnTo>
                  <a:pt x="28422" y="13055"/>
                </a:lnTo>
                <a:lnTo>
                  <a:pt x="28422" y="23748"/>
                </a:lnTo>
                <a:lnTo>
                  <a:pt x="23685" y="28498"/>
                </a:lnTo>
                <a:lnTo>
                  <a:pt x="35074" y="28498"/>
                </a:lnTo>
                <a:lnTo>
                  <a:pt x="36423" y="26471"/>
                </a:lnTo>
                <a:lnTo>
                  <a:pt x="37884" y="18999"/>
                </a:lnTo>
                <a:lnTo>
                  <a:pt x="36423" y="11524"/>
                </a:lnTo>
                <a:lnTo>
                  <a:pt x="35076" y="9499"/>
                </a:lnTo>
                <a:close/>
              </a:path>
            </a:pathLst>
          </a:custGeom>
          <a:solidFill>
            <a:srgbClr val="8082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2123579" y="3840391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0" y="9499"/>
                </a:moveTo>
                <a:lnTo>
                  <a:pt x="9474" y="9499"/>
                </a:lnTo>
                <a:lnTo>
                  <a:pt x="9474" y="0"/>
                </a:lnTo>
                <a:lnTo>
                  <a:pt x="0" y="0"/>
                </a:lnTo>
                <a:lnTo>
                  <a:pt x="0" y="9499"/>
                </a:lnTo>
                <a:close/>
              </a:path>
            </a:pathLst>
          </a:custGeom>
          <a:solidFill>
            <a:srgbClr val="8082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2104644" y="3840391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0" y="9499"/>
                </a:moveTo>
                <a:lnTo>
                  <a:pt x="9474" y="9499"/>
                </a:lnTo>
                <a:lnTo>
                  <a:pt x="9474" y="0"/>
                </a:lnTo>
                <a:lnTo>
                  <a:pt x="0" y="0"/>
                </a:lnTo>
                <a:lnTo>
                  <a:pt x="0" y="9499"/>
                </a:lnTo>
                <a:close/>
              </a:path>
            </a:pathLst>
          </a:custGeom>
          <a:solidFill>
            <a:srgbClr val="8082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2085695" y="3840391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0" y="9499"/>
                </a:moveTo>
                <a:lnTo>
                  <a:pt x="9474" y="9499"/>
                </a:lnTo>
                <a:lnTo>
                  <a:pt x="9474" y="0"/>
                </a:lnTo>
                <a:lnTo>
                  <a:pt x="0" y="0"/>
                </a:lnTo>
                <a:lnTo>
                  <a:pt x="0" y="9499"/>
                </a:lnTo>
                <a:close/>
              </a:path>
            </a:pathLst>
          </a:custGeom>
          <a:solidFill>
            <a:srgbClr val="8082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2147258" y="3826140"/>
            <a:ext cx="38100" cy="38100"/>
          </a:xfrm>
          <a:custGeom>
            <a:avLst/>
            <a:gdLst/>
            <a:ahLst/>
            <a:cxnLst/>
            <a:rect l="l" t="t" r="r" b="b"/>
            <a:pathLst>
              <a:path w="38100" h="38100">
                <a:moveTo>
                  <a:pt x="18948" y="0"/>
                </a:moveTo>
                <a:lnTo>
                  <a:pt x="11492" y="1466"/>
                </a:lnTo>
                <a:lnTo>
                  <a:pt x="5478" y="5494"/>
                </a:lnTo>
                <a:lnTo>
                  <a:pt x="1462" y="11524"/>
                </a:lnTo>
                <a:lnTo>
                  <a:pt x="0" y="18999"/>
                </a:lnTo>
                <a:lnTo>
                  <a:pt x="1462" y="26471"/>
                </a:lnTo>
                <a:lnTo>
                  <a:pt x="5478" y="32497"/>
                </a:lnTo>
                <a:lnTo>
                  <a:pt x="11492" y="36521"/>
                </a:lnTo>
                <a:lnTo>
                  <a:pt x="18948" y="37985"/>
                </a:lnTo>
                <a:lnTo>
                  <a:pt x="26402" y="36521"/>
                </a:lnTo>
                <a:lnTo>
                  <a:pt x="32411" y="32497"/>
                </a:lnTo>
                <a:lnTo>
                  <a:pt x="35074" y="28498"/>
                </a:lnTo>
                <a:lnTo>
                  <a:pt x="13030" y="28498"/>
                </a:lnTo>
                <a:lnTo>
                  <a:pt x="9474" y="23748"/>
                </a:lnTo>
                <a:lnTo>
                  <a:pt x="9474" y="13068"/>
                </a:lnTo>
                <a:lnTo>
                  <a:pt x="13030" y="9499"/>
                </a:lnTo>
                <a:lnTo>
                  <a:pt x="35076" y="9499"/>
                </a:lnTo>
                <a:lnTo>
                  <a:pt x="32411" y="5494"/>
                </a:lnTo>
                <a:lnTo>
                  <a:pt x="26402" y="1466"/>
                </a:lnTo>
                <a:lnTo>
                  <a:pt x="18948" y="0"/>
                </a:lnTo>
                <a:close/>
              </a:path>
              <a:path w="38100" h="38100">
                <a:moveTo>
                  <a:pt x="35076" y="9499"/>
                </a:moveTo>
                <a:lnTo>
                  <a:pt x="23685" y="9499"/>
                </a:lnTo>
                <a:lnTo>
                  <a:pt x="28422" y="13068"/>
                </a:lnTo>
                <a:lnTo>
                  <a:pt x="28422" y="23748"/>
                </a:lnTo>
                <a:lnTo>
                  <a:pt x="23685" y="28498"/>
                </a:lnTo>
                <a:lnTo>
                  <a:pt x="35074" y="28498"/>
                </a:lnTo>
                <a:lnTo>
                  <a:pt x="36423" y="26471"/>
                </a:lnTo>
                <a:lnTo>
                  <a:pt x="37884" y="18999"/>
                </a:lnTo>
                <a:lnTo>
                  <a:pt x="36423" y="11524"/>
                </a:lnTo>
                <a:lnTo>
                  <a:pt x="35076" y="9499"/>
                </a:lnTo>
                <a:close/>
              </a:path>
            </a:pathLst>
          </a:custGeom>
          <a:solidFill>
            <a:srgbClr val="8082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2123579" y="3650437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0" y="9486"/>
                </a:moveTo>
                <a:lnTo>
                  <a:pt x="9474" y="9486"/>
                </a:lnTo>
                <a:lnTo>
                  <a:pt x="9474" y="0"/>
                </a:lnTo>
                <a:lnTo>
                  <a:pt x="0" y="0"/>
                </a:lnTo>
                <a:lnTo>
                  <a:pt x="0" y="9486"/>
                </a:lnTo>
                <a:close/>
              </a:path>
            </a:pathLst>
          </a:custGeom>
          <a:solidFill>
            <a:srgbClr val="8082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2104644" y="3650437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0" y="9486"/>
                </a:moveTo>
                <a:lnTo>
                  <a:pt x="9474" y="9486"/>
                </a:lnTo>
                <a:lnTo>
                  <a:pt x="9474" y="0"/>
                </a:lnTo>
                <a:lnTo>
                  <a:pt x="0" y="0"/>
                </a:lnTo>
                <a:lnTo>
                  <a:pt x="0" y="9486"/>
                </a:lnTo>
                <a:close/>
              </a:path>
            </a:pathLst>
          </a:custGeom>
          <a:solidFill>
            <a:srgbClr val="8082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2085695" y="3650437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0" y="9486"/>
                </a:moveTo>
                <a:lnTo>
                  <a:pt x="9474" y="9486"/>
                </a:lnTo>
                <a:lnTo>
                  <a:pt x="9474" y="0"/>
                </a:lnTo>
                <a:lnTo>
                  <a:pt x="0" y="0"/>
                </a:lnTo>
                <a:lnTo>
                  <a:pt x="0" y="9486"/>
                </a:lnTo>
                <a:close/>
              </a:path>
            </a:pathLst>
          </a:custGeom>
          <a:solidFill>
            <a:srgbClr val="8082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2147258" y="3636186"/>
            <a:ext cx="38100" cy="38100"/>
          </a:xfrm>
          <a:custGeom>
            <a:avLst/>
            <a:gdLst/>
            <a:ahLst/>
            <a:cxnLst/>
            <a:rect l="l" t="t" r="r" b="b"/>
            <a:pathLst>
              <a:path w="38100" h="38100">
                <a:moveTo>
                  <a:pt x="18948" y="0"/>
                </a:moveTo>
                <a:lnTo>
                  <a:pt x="11492" y="1466"/>
                </a:lnTo>
                <a:lnTo>
                  <a:pt x="5478" y="5494"/>
                </a:lnTo>
                <a:lnTo>
                  <a:pt x="1462" y="11524"/>
                </a:lnTo>
                <a:lnTo>
                  <a:pt x="0" y="18999"/>
                </a:lnTo>
                <a:lnTo>
                  <a:pt x="1462" y="26473"/>
                </a:lnTo>
                <a:lnTo>
                  <a:pt x="5478" y="32504"/>
                </a:lnTo>
                <a:lnTo>
                  <a:pt x="11492" y="36531"/>
                </a:lnTo>
                <a:lnTo>
                  <a:pt x="18948" y="37998"/>
                </a:lnTo>
                <a:lnTo>
                  <a:pt x="26402" y="36531"/>
                </a:lnTo>
                <a:lnTo>
                  <a:pt x="32411" y="32504"/>
                </a:lnTo>
                <a:lnTo>
                  <a:pt x="35076" y="28498"/>
                </a:lnTo>
                <a:lnTo>
                  <a:pt x="13030" y="28498"/>
                </a:lnTo>
                <a:lnTo>
                  <a:pt x="9474" y="23748"/>
                </a:lnTo>
                <a:lnTo>
                  <a:pt x="9474" y="13068"/>
                </a:lnTo>
                <a:lnTo>
                  <a:pt x="13030" y="9499"/>
                </a:lnTo>
                <a:lnTo>
                  <a:pt x="35076" y="9499"/>
                </a:lnTo>
                <a:lnTo>
                  <a:pt x="32411" y="5494"/>
                </a:lnTo>
                <a:lnTo>
                  <a:pt x="26402" y="1466"/>
                </a:lnTo>
                <a:lnTo>
                  <a:pt x="18948" y="0"/>
                </a:lnTo>
                <a:close/>
              </a:path>
              <a:path w="38100" h="38100">
                <a:moveTo>
                  <a:pt x="35076" y="9499"/>
                </a:moveTo>
                <a:lnTo>
                  <a:pt x="23685" y="9499"/>
                </a:lnTo>
                <a:lnTo>
                  <a:pt x="28422" y="13068"/>
                </a:lnTo>
                <a:lnTo>
                  <a:pt x="28422" y="23748"/>
                </a:lnTo>
                <a:lnTo>
                  <a:pt x="23685" y="28498"/>
                </a:lnTo>
                <a:lnTo>
                  <a:pt x="35076" y="28498"/>
                </a:lnTo>
                <a:lnTo>
                  <a:pt x="36423" y="26473"/>
                </a:lnTo>
                <a:lnTo>
                  <a:pt x="37884" y="18999"/>
                </a:lnTo>
                <a:lnTo>
                  <a:pt x="36423" y="11524"/>
                </a:lnTo>
                <a:lnTo>
                  <a:pt x="35076" y="9499"/>
                </a:lnTo>
                <a:close/>
              </a:path>
            </a:pathLst>
          </a:custGeom>
          <a:solidFill>
            <a:srgbClr val="8082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1995728" y="3902125"/>
            <a:ext cx="180340" cy="0"/>
          </a:xfrm>
          <a:custGeom>
            <a:avLst/>
            <a:gdLst/>
            <a:ahLst/>
            <a:cxnLst/>
            <a:rect l="l" t="t" r="r" b="b"/>
            <a:pathLst>
              <a:path w="180339">
                <a:moveTo>
                  <a:pt x="0" y="0"/>
                </a:moveTo>
                <a:lnTo>
                  <a:pt x="179958" y="0"/>
                </a:lnTo>
              </a:path>
            </a:pathLst>
          </a:custGeom>
          <a:ln w="9499">
            <a:solidFill>
              <a:srgbClr val="80828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3684310" y="3609312"/>
            <a:ext cx="340360" cy="254635"/>
          </a:xfrm>
          <a:custGeom>
            <a:avLst/>
            <a:gdLst/>
            <a:ahLst/>
            <a:cxnLst/>
            <a:rect l="l" t="t" r="r" b="b"/>
            <a:pathLst>
              <a:path w="340360" h="254635">
                <a:moveTo>
                  <a:pt x="336539" y="10591"/>
                </a:moveTo>
                <a:lnTo>
                  <a:pt x="324040" y="10591"/>
                </a:lnTo>
                <a:lnTo>
                  <a:pt x="329361" y="14554"/>
                </a:lnTo>
                <a:lnTo>
                  <a:pt x="329361" y="238239"/>
                </a:lnTo>
                <a:lnTo>
                  <a:pt x="324040" y="243522"/>
                </a:lnTo>
                <a:lnTo>
                  <a:pt x="191236" y="243522"/>
                </a:lnTo>
                <a:lnTo>
                  <a:pt x="191236" y="254114"/>
                </a:lnTo>
                <a:lnTo>
                  <a:pt x="318731" y="254114"/>
                </a:lnTo>
                <a:lnTo>
                  <a:pt x="326536" y="252481"/>
                </a:lnTo>
                <a:lnTo>
                  <a:pt x="333341" y="247996"/>
                </a:lnTo>
                <a:lnTo>
                  <a:pt x="338153" y="241276"/>
                </a:lnTo>
                <a:lnTo>
                  <a:pt x="339978" y="232943"/>
                </a:lnTo>
                <a:lnTo>
                  <a:pt x="339978" y="21183"/>
                </a:lnTo>
                <a:lnTo>
                  <a:pt x="338153" y="12848"/>
                </a:lnTo>
                <a:lnTo>
                  <a:pt x="336539" y="10591"/>
                </a:lnTo>
                <a:close/>
              </a:path>
              <a:path w="340360" h="254635">
                <a:moveTo>
                  <a:pt x="318731" y="0"/>
                </a:moveTo>
                <a:lnTo>
                  <a:pt x="21247" y="0"/>
                </a:lnTo>
                <a:lnTo>
                  <a:pt x="12885" y="1634"/>
                </a:lnTo>
                <a:lnTo>
                  <a:pt x="6142" y="6124"/>
                </a:lnTo>
                <a:lnTo>
                  <a:pt x="1639" y="12848"/>
                </a:lnTo>
                <a:lnTo>
                  <a:pt x="0" y="21183"/>
                </a:lnTo>
                <a:lnTo>
                  <a:pt x="0" y="31762"/>
                </a:lnTo>
                <a:lnTo>
                  <a:pt x="10617" y="31762"/>
                </a:lnTo>
                <a:lnTo>
                  <a:pt x="10617" y="14554"/>
                </a:lnTo>
                <a:lnTo>
                  <a:pt x="14604" y="10591"/>
                </a:lnTo>
                <a:lnTo>
                  <a:pt x="336539" y="10591"/>
                </a:lnTo>
                <a:lnTo>
                  <a:pt x="333341" y="6124"/>
                </a:lnTo>
                <a:lnTo>
                  <a:pt x="326536" y="1634"/>
                </a:lnTo>
                <a:lnTo>
                  <a:pt x="318731" y="0"/>
                </a:lnTo>
                <a:close/>
              </a:path>
            </a:pathLst>
          </a:custGeom>
          <a:solidFill>
            <a:srgbClr val="8082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3896791" y="3858133"/>
            <a:ext cx="10795" cy="53340"/>
          </a:xfrm>
          <a:custGeom>
            <a:avLst/>
            <a:gdLst/>
            <a:ahLst/>
            <a:cxnLst/>
            <a:rect l="l" t="t" r="r" b="b"/>
            <a:pathLst>
              <a:path w="10795" h="53339">
                <a:moveTo>
                  <a:pt x="0" y="52933"/>
                </a:moveTo>
                <a:lnTo>
                  <a:pt x="10629" y="52933"/>
                </a:lnTo>
                <a:lnTo>
                  <a:pt x="10629" y="0"/>
                </a:lnTo>
                <a:lnTo>
                  <a:pt x="0" y="0"/>
                </a:lnTo>
                <a:lnTo>
                  <a:pt x="0" y="52933"/>
                </a:lnTo>
                <a:close/>
              </a:path>
            </a:pathLst>
          </a:custGeom>
          <a:solidFill>
            <a:srgbClr val="8082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3875544" y="3905783"/>
            <a:ext cx="53340" cy="10795"/>
          </a:xfrm>
          <a:custGeom>
            <a:avLst/>
            <a:gdLst/>
            <a:ahLst/>
            <a:cxnLst/>
            <a:rect l="l" t="t" r="r" b="b"/>
            <a:pathLst>
              <a:path w="53339" h="10795">
                <a:moveTo>
                  <a:pt x="0" y="10591"/>
                </a:moveTo>
                <a:lnTo>
                  <a:pt x="53124" y="10591"/>
                </a:lnTo>
                <a:lnTo>
                  <a:pt x="53124" y="0"/>
                </a:lnTo>
                <a:lnTo>
                  <a:pt x="0" y="0"/>
                </a:lnTo>
                <a:lnTo>
                  <a:pt x="0" y="10591"/>
                </a:lnTo>
                <a:close/>
              </a:path>
            </a:pathLst>
          </a:custGeom>
          <a:solidFill>
            <a:srgbClr val="8082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3875547" y="3815996"/>
            <a:ext cx="127635" cy="0"/>
          </a:xfrm>
          <a:custGeom>
            <a:avLst/>
            <a:gdLst/>
            <a:ahLst/>
            <a:cxnLst/>
            <a:rect l="l" t="t" r="r" b="b"/>
            <a:pathLst>
              <a:path w="127635">
                <a:moveTo>
                  <a:pt x="0" y="0"/>
                </a:moveTo>
                <a:lnTo>
                  <a:pt x="127495" y="0"/>
                </a:lnTo>
              </a:path>
            </a:pathLst>
          </a:custGeom>
          <a:ln w="10160">
            <a:solidFill>
              <a:srgbClr val="80828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3997733" y="3640737"/>
            <a:ext cx="0" cy="170180"/>
          </a:xfrm>
          <a:custGeom>
            <a:avLst/>
            <a:gdLst/>
            <a:ahLst/>
            <a:cxnLst/>
            <a:rect l="l" t="t" r="r" b="b"/>
            <a:pathLst>
              <a:path h="170179">
                <a:moveTo>
                  <a:pt x="0" y="0"/>
                </a:moveTo>
                <a:lnTo>
                  <a:pt x="0" y="170179"/>
                </a:lnTo>
              </a:path>
            </a:pathLst>
          </a:custGeom>
          <a:ln w="10617">
            <a:solidFill>
              <a:srgbClr val="80828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3705557" y="3635656"/>
            <a:ext cx="297815" cy="0"/>
          </a:xfrm>
          <a:custGeom>
            <a:avLst/>
            <a:gdLst/>
            <a:ahLst/>
            <a:cxnLst/>
            <a:rect l="l" t="t" r="r" b="b"/>
            <a:pathLst>
              <a:path w="297814">
                <a:moveTo>
                  <a:pt x="0" y="0"/>
                </a:moveTo>
                <a:lnTo>
                  <a:pt x="297484" y="0"/>
                </a:lnTo>
              </a:path>
            </a:pathLst>
          </a:custGeom>
          <a:ln w="10160">
            <a:solidFill>
              <a:srgbClr val="80828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3684308" y="3651656"/>
            <a:ext cx="297484" cy="26471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4581194" y="3639943"/>
            <a:ext cx="314794" cy="314906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8829623" y="12"/>
            <a:ext cx="582930" cy="565150"/>
          </a:xfrm>
          <a:custGeom>
            <a:avLst/>
            <a:gdLst/>
            <a:ahLst/>
            <a:cxnLst/>
            <a:rect l="l" t="t" r="r" b="b"/>
            <a:pathLst>
              <a:path w="582929" h="565150">
                <a:moveTo>
                  <a:pt x="0" y="564756"/>
                </a:moveTo>
                <a:lnTo>
                  <a:pt x="582752" y="564756"/>
                </a:lnTo>
                <a:lnTo>
                  <a:pt x="582752" y="0"/>
                </a:lnTo>
                <a:lnTo>
                  <a:pt x="0" y="0"/>
                </a:lnTo>
                <a:lnTo>
                  <a:pt x="0" y="56475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8528863" y="564769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90" h="291465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52A5CB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10014013" y="935596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90" h="291465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52A5CB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307111" y="3110623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90" h="291464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6350" y="2819247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90" h="291464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52A5CB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46" name="Рисунок 145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851900" y="6864642"/>
            <a:ext cx="1410741" cy="348105"/>
          </a:xfrm>
          <a:prstGeom prst="rect">
            <a:avLst/>
          </a:prstGeom>
        </p:spPr>
      </p:pic>
      <p:sp>
        <p:nvSpPr>
          <p:cNvPr id="147" name="object 45">
            <a:extLst>
              <a:ext uri="{FF2B5EF4-FFF2-40B4-BE49-F238E27FC236}">
                <a16:creationId xmlns:a16="http://schemas.microsoft.com/office/drawing/2014/main" id="{1542BA75-7F6D-C14E-8A98-364ACB4A55D7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xfrm>
            <a:off x="431800" y="6969059"/>
            <a:ext cx="1350010" cy="308417"/>
          </a:xfrm>
          <a:prstGeom prst="rect">
            <a:avLst/>
          </a:prstGeom>
        </p:spPr>
        <p:txBody>
          <a:bodyPr vert="horz" wrap="square" lIns="0" tIns="31114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44"/>
              </a:spcBef>
            </a:pPr>
            <a:fld id="{81D60167-4931-47E6-BA6A-407CBD079E47}" type="slidenum">
              <a:rPr sz="1800" smtClean="0">
                <a:solidFill>
                  <a:srgbClr val="BCBEC0"/>
                </a:solidFill>
              </a:rPr>
              <a:t>1</a:t>
            </a:fld>
            <a:endParaRPr sz="1500" baseline="2777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2027758" y="3706050"/>
            <a:ext cx="306070" cy="313690"/>
          </a:xfrm>
          <a:custGeom>
            <a:avLst/>
            <a:gdLst/>
            <a:ahLst/>
            <a:cxnLst/>
            <a:rect l="l" t="t" r="r" b="b"/>
            <a:pathLst>
              <a:path w="306069" h="313689">
                <a:moveTo>
                  <a:pt x="306069" y="313207"/>
                </a:moveTo>
                <a:lnTo>
                  <a:pt x="0" y="313207"/>
                </a:lnTo>
                <a:lnTo>
                  <a:pt x="0" y="0"/>
                </a:lnTo>
                <a:lnTo>
                  <a:pt x="306069" y="0"/>
                </a:lnTo>
                <a:lnTo>
                  <a:pt x="306069" y="3132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97342" y="3392411"/>
            <a:ext cx="306070" cy="313690"/>
          </a:xfrm>
          <a:custGeom>
            <a:avLst/>
            <a:gdLst/>
            <a:ahLst/>
            <a:cxnLst/>
            <a:rect l="l" t="t" r="r" b="b"/>
            <a:pathLst>
              <a:path w="306069" h="313689">
                <a:moveTo>
                  <a:pt x="306069" y="313207"/>
                </a:moveTo>
                <a:lnTo>
                  <a:pt x="0" y="313207"/>
                </a:lnTo>
                <a:lnTo>
                  <a:pt x="0" y="0"/>
                </a:lnTo>
                <a:lnTo>
                  <a:pt x="306069" y="0"/>
                </a:lnTo>
                <a:lnTo>
                  <a:pt x="306069" y="3132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516994" y="3391344"/>
            <a:ext cx="306070" cy="313690"/>
          </a:xfrm>
          <a:custGeom>
            <a:avLst/>
            <a:gdLst/>
            <a:ahLst/>
            <a:cxnLst/>
            <a:rect l="l" t="t" r="r" b="b"/>
            <a:pathLst>
              <a:path w="306070" h="313689">
                <a:moveTo>
                  <a:pt x="306070" y="313207"/>
                </a:moveTo>
                <a:lnTo>
                  <a:pt x="0" y="313207"/>
                </a:lnTo>
                <a:lnTo>
                  <a:pt x="0" y="0"/>
                </a:lnTo>
                <a:lnTo>
                  <a:pt x="306070" y="0"/>
                </a:lnTo>
                <a:lnTo>
                  <a:pt x="306070" y="3132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987486" y="3391344"/>
            <a:ext cx="306070" cy="313690"/>
          </a:xfrm>
          <a:custGeom>
            <a:avLst/>
            <a:gdLst/>
            <a:ahLst/>
            <a:cxnLst/>
            <a:rect l="l" t="t" r="r" b="b"/>
            <a:pathLst>
              <a:path w="306070" h="313689">
                <a:moveTo>
                  <a:pt x="306057" y="313207"/>
                </a:moveTo>
                <a:lnTo>
                  <a:pt x="0" y="313207"/>
                </a:lnTo>
                <a:lnTo>
                  <a:pt x="0" y="0"/>
                </a:lnTo>
                <a:lnTo>
                  <a:pt x="306057" y="0"/>
                </a:lnTo>
                <a:lnTo>
                  <a:pt x="306057" y="3132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343099" y="3391344"/>
            <a:ext cx="306070" cy="313690"/>
          </a:xfrm>
          <a:custGeom>
            <a:avLst/>
            <a:gdLst/>
            <a:ahLst/>
            <a:cxnLst/>
            <a:rect l="l" t="t" r="r" b="b"/>
            <a:pathLst>
              <a:path w="306069" h="313689">
                <a:moveTo>
                  <a:pt x="306057" y="313207"/>
                </a:moveTo>
                <a:lnTo>
                  <a:pt x="0" y="313207"/>
                </a:lnTo>
                <a:lnTo>
                  <a:pt x="0" y="0"/>
                </a:lnTo>
                <a:lnTo>
                  <a:pt x="306057" y="0"/>
                </a:lnTo>
                <a:lnTo>
                  <a:pt x="306057" y="3132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350" y="12"/>
            <a:ext cx="10685780" cy="1776095"/>
          </a:xfrm>
          <a:custGeom>
            <a:avLst/>
            <a:gdLst/>
            <a:ahLst/>
            <a:cxnLst/>
            <a:rect l="l" t="t" r="r" b="b"/>
            <a:pathLst>
              <a:path w="10685780" h="1776095">
                <a:moveTo>
                  <a:pt x="0" y="1775993"/>
                </a:moveTo>
                <a:lnTo>
                  <a:pt x="10685640" y="1775993"/>
                </a:lnTo>
                <a:lnTo>
                  <a:pt x="10685640" y="0"/>
                </a:lnTo>
                <a:lnTo>
                  <a:pt x="0" y="0"/>
                </a:lnTo>
                <a:lnTo>
                  <a:pt x="0" y="1775993"/>
                </a:lnTo>
                <a:close/>
              </a:path>
            </a:pathLst>
          </a:custGeom>
          <a:solidFill>
            <a:srgbClr val="00669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444500" y="301237"/>
            <a:ext cx="307340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057275" algn="l"/>
              </a:tabLst>
            </a:pPr>
            <a:r>
              <a:rPr lang="ru-RU" sz="1400" b="1" spc="75" dirty="0">
                <a:solidFill>
                  <a:srgbClr val="52A5CB"/>
                </a:solidFill>
                <a:latin typeface="SFProText-Heavy"/>
                <a:cs typeface="SFProText-Heavy"/>
              </a:rPr>
              <a:t>Курс </a:t>
            </a:r>
            <a:r>
              <a:rPr lang="en-GB" sz="1400" b="1" spc="75" dirty="0">
                <a:solidFill>
                  <a:srgbClr val="52A5CB"/>
                </a:solidFill>
                <a:latin typeface="SFProText-Heavy"/>
                <a:cs typeface="SFProText-Heavy"/>
              </a:rPr>
              <a:t>Development and Operation</a:t>
            </a:r>
            <a:r>
              <a:rPr lang="en-US" sz="1400" b="1" spc="75" dirty="0">
                <a:solidFill>
                  <a:srgbClr val="52A5CB"/>
                </a:solidFill>
                <a:latin typeface="SFProText-Heavy"/>
                <a:cs typeface="SFProText-Heavy"/>
              </a:rPr>
              <a:t>s</a:t>
            </a:r>
            <a:endParaRPr lang="en-GB" sz="1400" dirty="0">
              <a:latin typeface="SFProText-Heavy"/>
              <a:cs typeface="SFProText-Heavy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9519754" y="12"/>
            <a:ext cx="582930" cy="565150"/>
          </a:xfrm>
          <a:custGeom>
            <a:avLst/>
            <a:gdLst/>
            <a:ahLst/>
            <a:cxnLst/>
            <a:rect l="l" t="t" r="r" b="b"/>
            <a:pathLst>
              <a:path w="582929" h="565150">
                <a:moveTo>
                  <a:pt x="0" y="564756"/>
                </a:moveTo>
                <a:lnTo>
                  <a:pt x="582764" y="564756"/>
                </a:lnTo>
                <a:lnTo>
                  <a:pt x="582764" y="0"/>
                </a:lnTo>
                <a:lnTo>
                  <a:pt x="0" y="0"/>
                </a:lnTo>
                <a:lnTo>
                  <a:pt x="0" y="56475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311819" y="564769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90" h="291465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52A5CB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9205109" y="1484630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90" h="291464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52A5CB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55930">
              <a:lnSpc>
                <a:spcPct val="100000"/>
              </a:lnSpc>
              <a:spcBef>
                <a:spcPts val="100"/>
              </a:spcBef>
            </a:pPr>
            <a:r>
              <a:rPr lang="ru-RU" spc="-10" dirty="0"/>
              <a:t>Что такое </a:t>
            </a:r>
            <a:r>
              <a:rPr lang="en-US" spc="-10" dirty="0"/>
              <a:t>SonarQube</a:t>
            </a:r>
            <a:endParaRPr spc="-10" dirty="0"/>
          </a:p>
        </p:txBody>
      </p:sp>
      <p:sp>
        <p:nvSpPr>
          <p:cNvPr id="22" name="object 22"/>
          <p:cNvSpPr/>
          <p:nvPr/>
        </p:nvSpPr>
        <p:spPr>
          <a:xfrm>
            <a:off x="1340726" y="1776006"/>
            <a:ext cx="582930" cy="582930"/>
          </a:xfrm>
          <a:custGeom>
            <a:avLst/>
            <a:gdLst/>
            <a:ahLst/>
            <a:cxnLst/>
            <a:rect l="l" t="t" r="r" b="b"/>
            <a:pathLst>
              <a:path w="582930" h="582930">
                <a:moveTo>
                  <a:pt x="0" y="582764"/>
                </a:moveTo>
                <a:lnTo>
                  <a:pt x="582764" y="582764"/>
                </a:lnTo>
                <a:lnTo>
                  <a:pt x="582764" y="0"/>
                </a:lnTo>
                <a:lnTo>
                  <a:pt x="0" y="0"/>
                </a:lnTo>
                <a:lnTo>
                  <a:pt x="0" y="582764"/>
                </a:lnTo>
                <a:close/>
              </a:path>
            </a:pathLst>
          </a:custGeom>
          <a:solidFill>
            <a:srgbClr val="231F20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039964" y="2368156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90" h="291464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52A5CB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642004" y="2659532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89" h="291464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52A5CB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0164394" y="5544007"/>
            <a:ext cx="527685" cy="582930"/>
          </a:xfrm>
          <a:custGeom>
            <a:avLst/>
            <a:gdLst/>
            <a:ahLst/>
            <a:cxnLst/>
            <a:rect l="l" t="t" r="r" b="b"/>
            <a:pathLst>
              <a:path w="527684" h="582929">
                <a:moveTo>
                  <a:pt x="0" y="582764"/>
                </a:moveTo>
                <a:lnTo>
                  <a:pt x="527608" y="582764"/>
                </a:lnTo>
                <a:lnTo>
                  <a:pt x="527608" y="0"/>
                </a:lnTo>
                <a:lnTo>
                  <a:pt x="0" y="0"/>
                </a:lnTo>
                <a:lnTo>
                  <a:pt x="0" y="582764"/>
                </a:lnTo>
                <a:close/>
              </a:path>
            </a:pathLst>
          </a:custGeom>
          <a:solidFill>
            <a:srgbClr val="231F20">
              <a:alpha val="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489892" y="6699732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89" h="291465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52A5CB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901336" y="6984009"/>
            <a:ext cx="588645" cy="570230"/>
          </a:xfrm>
          <a:custGeom>
            <a:avLst/>
            <a:gdLst/>
            <a:ahLst/>
            <a:cxnLst/>
            <a:rect l="l" t="t" r="r" b="b"/>
            <a:pathLst>
              <a:path w="588645" h="570229">
                <a:moveTo>
                  <a:pt x="0" y="570191"/>
                </a:moveTo>
                <a:lnTo>
                  <a:pt x="588556" y="570191"/>
                </a:lnTo>
                <a:lnTo>
                  <a:pt x="588556" y="0"/>
                </a:lnTo>
                <a:lnTo>
                  <a:pt x="0" y="0"/>
                </a:lnTo>
                <a:lnTo>
                  <a:pt x="0" y="570191"/>
                </a:lnTo>
                <a:close/>
              </a:path>
            </a:pathLst>
          </a:custGeom>
          <a:solidFill>
            <a:srgbClr val="231F20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558000" y="1776006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90" h="291464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52A5CB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858761" y="2067394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90" h="291464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231F20">
              <a:alpha val="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898001" y="1776006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90" h="291464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231F20">
              <a:alpha val="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372756" y="3706063"/>
            <a:ext cx="306070" cy="304800"/>
          </a:xfrm>
          <a:custGeom>
            <a:avLst/>
            <a:gdLst/>
            <a:ahLst/>
            <a:cxnLst/>
            <a:rect l="l" t="t" r="r" b="b"/>
            <a:pathLst>
              <a:path w="306070" h="304800">
                <a:moveTo>
                  <a:pt x="306070" y="304342"/>
                </a:moveTo>
                <a:lnTo>
                  <a:pt x="0" y="304342"/>
                </a:lnTo>
                <a:lnTo>
                  <a:pt x="0" y="0"/>
                </a:lnTo>
                <a:lnTo>
                  <a:pt x="306070" y="0"/>
                </a:lnTo>
                <a:lnTo>
                  <a:pt x="306070" y="30434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209209" y="3706063"/>
            <a:ext cx="306070" cy="304800"/>
          </a:xfrm>
          <a:custGeom>
            <a:avLst/>
            <a:gdLst/>
            <a:ahLst/>
            <a:cxnLst/>
            <a:rect l="l" t="t" r="r" b="b"/>
            <a:pathLst>
              <a:path w="306070" h="304800">
                <a:moveTo>
                  <a:pt x="306057" y="304342"/>
                </a:moveTo>
                <a:lnTo>
                  <a:pt x="0" y="304342"/>
                </a:lnTo>
                <a:lnTo>
                  <a:pt x="0" y="0"/>
                </a:lnTo>
                <a:lnTo>
                  <a:pt x="306057" y="0"/>
                </a:lnTo>
                <a:lnTo>
                  <a:pt x="306057" y="30434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983547" y="3706063"/>
            <a:ext cx="306070" cy="304800"/>
          </a:xfrm>
          <a:custGeom>
            <a:avLst/>
            <a:gdLst/>
            <a:ahLst/>
            <a:cxnLst/>
            <a:rect l="l" t="t" r="r" b="b"/>
            <a:pathLst>
              <a:path w="306070" h="304800">
                <a:moveTo>
                  <a:pt x="306057" y="304342"/>
                </a:moveTo>
                <a:lnTo>
                  <a:pt x="0" y="304342"/>
                </a:lnTo>
                <a:lnTo>
                  <a:pt x="0" y="0"/>
                </a:lnTo>
                <a:lnTo>
                  <a:pt x="306057" y="0"/>
                </a:lnTo>
                <a:lnTo>
                  <a:pt x="306057" y="30434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454716" y="1892800"/>
            <a:ext cx="354965" cy="244475"/>
          </a:xfrm>
          <a:custGeom>
            <a:avLst/>
            <a:gdLst/>
            <a:ahLst/>
            <a:cxnLst/>
            <a:rect l="l" t="t" r="r" b="b"/>
            <a:pathLst>
              <a:path w="354964" h="244475">
                <a:moveTo>
                  <a:pt x="160769" y="0"/>
                </a:moveTo>
                <a:lnTo>
                  <a:pt x="125381" y="7182"/>
                </a:lnTo>
                <a:lnTo>
                  <a:pt x="95972" y="26912"/>
                </a:lnTo>
                <a:lnTo>
                  <a:pt x="75399" y="56465"/>
                </a:lnTo>
                <a:lnTo>
                  <a:pt x="66522" y="93116"/>
                </a:lnTo>
                <a:lnTo>
                  <a:pt x="40344" y="100638"/>
                </a:lnTo>
                <a:lnTo>
                  <a:pt x="19230" y="117298"/>
                </a:lnTo>
                <a:lnTo>
                  <a:pt x="5132" y="140781"/>
                </a:lnTo>
                <a:lnTo>
                  <a:pt x="0" y="168770"/>
                </a:lnTo>
                <a:lnTo>
                  <a:pt x="5132" y="196753"/>
                </a:lnTo>
                <a:lnTo>
                  <a:pt x="19230" y="220237"/>
                </a:lnTo>
                <a:lnTo>
                  <a:pt x="40344" y="236900"/>
                </a:lnTo>
                <a:lnTo>
                  <a:pt x="66522" y="244424"/>
                </a:lnTo>
                <a:lnTo>
                  <a:pt x="66522" y="232778"/>
                </a:lnTo>
                <a:lnTo>
                  <a:pt x="44996" y="226256"/>
                </a:lnTo>
                <a:lnTo>
                  <a:pt x="27370" y="212232"/>
                </a:lnTo>
                <a:lnTo>
                  <a:pt x="15460" y="192480"/>
                </a:lnTo>
                <a:lnTo>
                  <a:pt x="11087" y="168770"/>
                </a:lnTo>
                <a:lnTo>
                  <a:pt x="15936" y="144033"/>
                </a:lnTo>
                <a:lnTo>
                  <a:pt x="29102" y="123663"/>
                </a:lnTo>
                <a:lnTo>
                  <a:pt x="48506" y="109841"/>
                </a:lnTo>
                <a:lnTo>
                  <a:pt x="72072" y="104749"/>
                </a:lnTo>
                <a:lnTo>
                  <a:pt x="77609" y="104749"/>
                </a:lnTo>
                <a:lnTo>
                  <a:pt x="77609" y="98932"/>
                </a:lnTo>
                <a:lnTo>
                  <a:pt x="84170" y="65034"/>
                </a:lnTo>
                <a:lnTo>
                  <a:pt x="102034" y="37276"/>
                </a:lnTo>
                <a:lnTo>
                  <a:pt x="128476" y="18521"/>
                </a:lnTo>
                <a:lnTo>
                  <a:pt x="160769" y="11633"/>
                </a:lnTo>
                <a:lnTo>
                  <a:pt x="205957" y="11633"/>
                </a:lnTo>
                <a:lnTo>
                  <a:pt x="185604" y="3181"/>
                </a:lnTo>
                <a:lnTo>
                  <a:pt x="160769" y="0"/>
                </a:lnTo>
                <a:close/>
              </a:path>
              <a:path w="354964" h="244475">
                <a:moveTo>
                  <a:pt x="205957" y="11633"/>
                </a:moveTo>
                <a:lnTo>
                  <a:pt x="160769" y="11633"/>
                </a:lnTo>
                <a:lnTo>
                  <a:pt x="182960" y="14565"/>
                </a:lnTo>
                <a:lnTo>
                  <a:pt x="203206" y="23090"/>
                </a:lnTo>
                <a:lnTo>
                  <a:pt x="220594" y="36798"/>
                </a:lnTo>
                <a:lnTo>
                  <a:pt x="234213" y="55283"/>
                </a:lnTo>
                <a:lnTo>
                  <a:pt x="235597" y="58191"/>
                </a:lnTo>
                <a:lnTo>
                  <a:pt x="243916" y="58191"/>
                </a:lnTo>
                <a:lnTo>
                  <a:pt x="264877" y="62397"/>
                </a:lnTo>
                <a:lnTo>
                  <a:pt x="278563" y="73288"/>
                </a:lnTo>
                <a:lnTo>
                  <a:pt x="286012" y="88270"/>
                </a:lnTo>
                <a:lnTo>
                  <a:pt x="288264" y="104749"/>
                </a:lnTo>
                <a:lnTo>
                  <a:pt x="288264" y="110566"/>
                </a:lnTo>
                <a:lnTo>
                  <a:pt x="293801" y="110566"/>
                </a:lnTo>
                <a:lnTo>
                  <a:pt x="313878" y="114954"/>
                </a:lnTo>
                <a:lnTo>
                  <a:pt x="329666" y="127119"/>
                </a:lnTo>
                <a:lnTo>
                  <a:pt x="339996" y="145558"/>
                </a:lnTo>
                <a:lnTo>
                  <a:pt x="343700" y="168770"/>
                </a:lnTo>
                <a:lnTo>
                  <a:pt x="339326" y="192480"/>
                </a:lnTo>
                <a:lnTo>
                  <a:pt x="327417" y="212232"/>
                </a:lnTo>
                <a:lnTo>
                  <a:pt x="309790" y="226256"/>
                </a:lnTo>
                <a:lnTo>
                  <a:pt x="288264" y="232778"/>
                </a:lnTo>
                <a:lnTo>
                  <a:pt x="288264" y="244424"/>
                </a:lnTo>
                <a:lnTo>
                  <a:pt x="314442" y="236900"/>
                </a:lnTo>
                <a:lnTo>
                  <a:pt x="335556" y="220237"/>
                </a:lnTo>
                <a:lnTo>
                  <a:pt x="349654" y="196753"/>
                </a:lnTo>
                <a:lnTo>
                  <a:pt x="354787" y="168770"/>
                </a:lnTo>
                <a:lnTo>
                  <a:pt x="350608" y="142306"/>
                </a:lnTo>
                <a:lnTo>
                  <a:pt x="339023" y="120754"/>
                </a:lnTo>
                <a:lnTo>
                  <a:pt x="321461" y="105751"/>
                </a:lnTo>
                <a:lnTo>
                  <a:pt x="299351" y="98932"/>
                </a:lnTo>
                <a:lnTo>
                  <a:pt x="294004" y="77240"/>
                </a:lnTo>
                <a:lnTo>
                  <a:pt x="282549" y="60732"/>
                </a:lnTo>
                <a:lnTo>
                  <a:pt x="265636" y="50228"/>
                </a:lnTo>
                <a:lnTo>
                  <a:pt x="243916" y="46545"/>
                </a:lnTo>
                <a:lnTo>
                  <a:pt x="241147" y="46545"/>
                </a:lnTo>
                <a:lnTo>
                  <a:pt x="226441" y="26998"/>
                </a:lnTo>
                <a:lnTo>
                  <a:pt x="207711" y="12361"/>
                </a:lnTo>
                <a:lnTo>
                  <a:pt x="205957" y="1163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532331" y="2033702"/>
            <a:ext cx="199555" cy="2082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025630" y="7102803"/>
            <a:ext cx="340360" cy="254635"/>
          </a:xfrm>
          <a:custGeom>
            <a:avLst/>
            <a:gdLst/>
            <a:ahLst/>
            <a:cxnLst/>
            <a:rect l="l" t="t" r="r" b="b"/>
            <a:pathLst>
              <a:path w="340360" h="254634">
                <a:moveTo>
                  <a:pt x="336539" y="10591"/>
                </a:moveTo>
                <a:lnTo>
                  <a:pt x="324040" y="10591"/>
                </a:lnTo>
                <a:lnTo>
                  <a:pt x="329361" y="14554"/>
                </a:lnTo>
                <a:lnTo>
                  <a:pt x="329361" y="238239"/>
                </a:lnTo>
                <a:lnTo>
                  <a:pt x="324040" y="243522"/>
                </a:lnTo>
                <a:lnTo>
                  <a:pt x="191236" y="243522"/>
                </a:lnTo>
                <a:lnTo>
                  <a:pt x="191236" y="254114"/>
                </a:lnTo>
                <a:lnTo>
                  <a:pt x="318731" y="254114"/>
                </a:lnTo>
                <a:lnTo>
                  <a:pt x="326536" y="252481"/>
                </a:lnTo>
                <a:lnTo>
                  <a:pt x="333341" y="247996"/>
                </a:lnTo>
                <a:lnTo>
                  <a:pt x="338153" y="241276"/>
                </a:lnTo>
                <a:lnTo>
                  <a:pt x="339978" y="232943"/>
                </a:lnTo>
                <a:lnTo>
                  <a:pt x="339978" y="21183"/>
                </a:lnTo>
                <a:lnTo>
                  <a:pt x="338153" y="12848"/>
                </a:lnTo>
                <a:lnTo>
                  <a:pt x="336539" y="10591"/>
                </a:lnTo>
                <a:close/>
              </a:path>
              <a:path w="340360" h="254634">
                <a:moveTo>
                  <a:pt x="318731" y="0"/>
                </a:moveTo>
                <a:lnTo>
                  <a:pt x="21247" y="0"/>
                </a:lnTo>
                <a:lnTo>
                  <a:pt x="12885" y="1634"/>
                </a:lnTo>
                <a:lnTo>
                  <a:pt x="6142" y="6124"/>
                </a:lnTo>
                <a:lnTo>
                  <a:pt x="1639" y="12848"/>
                </a:lnTo>
                <a:lnTo>
                  <a:pt x="0" y="21183"/>
                </a:lnTo>
                <a:lnTo>
                  <a:pt x="0" y="31762"/>
                </a:lnTo>
                <a:lnTo>
                  <a:pt x="10617" y="31762"/>
                </a:lnTo>
                <a:lnTo>
                  <a:pt x="10617" y="14554"/>
                </a:lnTo>
                <a:lnTo>
                  <a:pt x="14604" y="10591"/>
                </a:lnTo>
                <a:lnTo>
                  <a:pt x="336539" y="10591"/>
                </a:lnTo>
                <a:lnTo>
                  <a:pt x="333341" y="6124"/>
                </a:lnTo>
                <a:lnTo>
                  <a:pt x="326536" y="1634"/>
                </a:lnTo>
                <a:lnTo>
                  <a:pt x="31873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238115" y="7351623"/>
            <a:ext cx="10795" cy="53340"/>
          </a:xfrm>
          <a:custGeom>
            <a:avLst/>
            <a:gdLst/>
            <a:ahLst/>
            <a:cxnLst/>
            <a:rect l="l" t="t" r="r" b="b"/>
            <a:pathLst>
              <a:path w="10795" h="53340">
                <a:moveTo>
                  <a:pt x="0" y="52946"/>
                </a:moveTo>
                <a:lnTo>
                  <a:pt x="10629" y="52946"/>
                </a:lnTo>
                <a:lnTo>
                  <a:pt x="10629" y="0"/>
                </a:lnTo>
                <a:lnTo>
                  <a:pt x="0" y="0"/>
                </a:lnTo>
                <a:lnTo>
                  <a:pt x="0" y="5294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5216868" y="7399273"/>
            <a:ext cx="53340" cy="10795"/>
          </a:xfrm>
          <a:custGeom>
            <a:avLst/>
            <a:gdLst/>
            <a:ahLst/>
            <a:cxnLst/>
            <a:rect l="l" t="t" r="r" b="b"/>
            <a:pathLst>
              <a:path w="53339" h="10795">
                <a:moveTo>
                  <a:pt x="0" y="10591"/>
                </a:moveTo>
                <a:lnTo>
                  <a:pt x="53124" y="10591"/>
                </a:lnTo>
                <a:lnTo>
                  <a:pt x="53124" y="0"/>
                </a:lnTo>
                <a:lnTo>
                  <a:pt x="0" y="0"/>
                </a:lnTo>
                <a:lnTo>
                  <a:pt x="0" y="1059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5216866" y="7309487"/>
            <a:ext cx="127635" cy="0"/>
          </a:xfrm>
          <a:custGeom>
            <a:avLst/>
            <a:gdLst/>
            <a:ahLst/>
            <a:cxnLst/>
            <a:rect l="l" t="t" r="r" b="b"/>
            <a:pathLst>
              <a:path w="127635">
                <a:moveTo>
                  <a:pt x="0" y="0"/>
                </a:moveTo>
                <a:lnTo>
                  <a:pt x="127495" y="0"/>
                </a:lnTo>
              </a:path>
            </a:pathLst>
          </a:custGeom>
          <a:ln w="1016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5339053" y="7134227"/>
            <a:ext cx="0" cy="170180"/>
          </a:xfrm>
          <a:custGeom>
            <a:avLst/>
            <a:gdLst/>
            <a:ahLst/>
            <a:cxnLst/>
            <a:rect l="l" t="t" r="r" b="b"/>
            <a:pathLst>
              <a:path h="170179">
                <a:moveTo>
                  <a:pt x="0" y="0"/>
                </a:moveTo>
                <a:lnTo>
                  <a:pt x="0" y="170180"/>
                </a:lnTo>
              </a:path>
            </a:pathLst>
          </a:custGeom>
          <a:ln w="1061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046877" y="7129147"/>
            <a:ext cx="297815" cy="0"/>
          </a:xfrm>
          <a:custGeom>
            <a:avLst/>
            <a:gdLst/>
            <a:ahLst/>
            <a:cxnLst/>
            <a:rect l="l" t="t" r="r" b="b"/>
            <a:pathLst>
              <a:path w="297814">
                <a:moveTo>
                  <a:pt x="0" y="0"/>
                </a:moveTo>
                <a:lnTo>
                  <a:pt x="297484" y="0"/>
                </a:lnTo>
              </a:path>
            </a:pathLst>
          </a:custGeom>
          <a:ln w="1015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5025618" y="7144715"/>
            <a:ext cx="297497" cy="26543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0278618" y="5677935"/>
            <a:ext cx="314807" cy="31490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>
            <a:spLocks noGrp="1"/>
          </p:cNvSpPr>
          <p:nvPr>
            <p:ph type="sldNum" sz="quarter" idx="7"/>
          </p:nvPr>
        </p:nvSpPr>
        <p:spPr>
          <a:xfrm>
            <a:off x="431800" y="6969059"/>
            <a:ext cx="1350010" cy="308417"/>
          </a:xfrm>
          <a:prstGeom prst="rect">
            <a:avLst/>
          </a:prstGeom>
        </p:spPr>
        <p:txBody>
          <a:bodyPr vert="horz" wrap="square" lIns="0" tIns="31114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44"/>
              </a:spcBef>
            </a:pPr>
            <a:fld id="{81D60167-4931-47E6-BA6A-407CBD079E47}" type="slidenum">
              <a:rPr sz="1800" smtClean="0">
                <a:solidFill>
                  <a:srgbClr val="BCBEC0"/>
                </a:solidFill>
              </a:rPr>
              <a:t>10</a:t>
            </a:fld>
            <a:endParaRPr sz="1500" baseline="2777" dirty="0"/>
          </a:p>
        </p:txBody>
      </p:sp>
      <p:pic>
        <p:nvPicPr>
          <p:cNvPr id="46" name="Рисунок 4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51900" y="6864642"/>
            <a:ext cx="1410741" cy="348105"/>
          </a:xfrm>
          <a:prstGeom prst="rect">
            <a:avLst/>
          </a:prstGeom>
        </p:spPr>
      </p:pic>
      <p:sp>
        <p:nvSpPr>
          <p:cNvPr id="47" name="object 18">
            <a:extLst>
              <a:ext uri="{FF2B5EF4-FFF2-40B4-BE49-F238E27FC236}">
                <a16:creationId xmlns:a16="http://schemas.microsoft.com/office/drawing/2014/main" id="{1DE523A4-AE85-534E-A6EA-2715FB38CA8D}"/>
              </a:ext>
            </a:extLst>
          </p:cNvPr>
          <p:cNvSpPr txBox="1"/>
          <p:nvPr/>
        </p:nvSpPr>
        <p:spPr>
          <a:xfrm>
            <a:off x="516860" y="3672710"/>
            <a:ext cx="9741801" cy="21672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lvl="0"/>
            <a:r>
              <a:rPr lang="en-US" sz="2800" spc="-10" dirty="0"/>
              <a:t>SonarQube</a:t>
            </a:r>
            <a:r>
              <a:rPr lang="ru-RU" sz="2800" dirty="0"/>
              <a:t> – платформа с открытым исходным кодом для статической инспекции кода: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ru-RU" sz="2800" dirty="0"/>
              <a:t>Поддерживает более 20 языков программирования;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ru-RU" sz="2800" dirty="0"/>
              <a:t>Расширяема;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ru-RU" sz="2800" dirty="0"/>
              <a:t>Поддерживает более 50 официальных плагинов.</a:t>
            </a:r>
          </a:p>
        </p:txBody>
      </p:sp>
      <p:pic>
        <p:nvPicPr>
          <p:cNvPr id="7169" name="Picture 1" descr="page16image47218320">
            <a:extLst>
              <a:ext uri="{FF2B5EF4-FFF2-40B4-BE49-F238E27FC236}">
                <a16:creationId xmlns:a16="http://schemas.microsoft.com/office/drawing/2014/main" id="{91E56D00-AF0C-A34B-A9C0-A71093E6EA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0875" y="2582223"/>
            <a:ext cx="2942387" cy="816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38011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2027758" y="3706050"/>
            <a:ext cx="306070" cy="313690"/>
          </a:xfrm>
          <a:custGeom>
            <a:avLst/>
            <a:gdLst/>
            <a:ahLst/>
            <a:cxnLst/>
            <a:rect l="l" t="t" r="r" b="b"/>
            <a:pathLst>
              <a:path w="306069" h="313689">
                <a:moveTo>
                  <a:pt x="306069" y="313207"/>
                </a:moveTo>
                <a:lnTo>
                  <a:pt x="0" y="313207"/>
                </a:lnTo>
                <a:lnTo>
                  <a:pt x="0" y="0"/>
                </a:lnTo>
                <a:lnTo>
                  <a:pt x="306069" y="0"/>
                </a:lnTo>
                <a:lnTo>
                  <a:pt x="306069" y="3132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97342" y="3392411"/>
            <a:ext cx="306070" cy="313690"/>
          </a:xfrm>
          <a:custGeom>
            <a:avLst/>
            <a:gdLst/>
            <a:ahLst/>
            <a:cxnLst/>
            <a:rect l="l" t="t" r="r" b="b"/>
            <a:pathLst>
              <a:path w="306069" h="313689">
                <a:moveTo>
                  <a:pt x="306069" y="313207"/>
                </a:moveTo>
                <a:lnTo>
                  <a:pt x="0" y="313207"/>
                </a:lnTo>
                <a:lnTo>
                  <a:pt x="0" y="0"/>
                </a:lnTo>
                <a:lnTo>
                  <a:pt x="306069" y="0"/>
                </a:lnTo>
                <a:lnTo>
                  <a:pt x="306069" y="3132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516994" y="3391344"/>
            <a:ext cx="306070" cy="313690"/>
          </a:xfrm>
          <a:custGeom>
            <a:avLst/>
            <a:gdLst/>
            <a:ahLst/>
            <a:cxnLst/>
            <a:rect l="l" t="t" r="r" b="b"/>
            <a:pathLst>
              <a:path w="306070" h="313689">
                <a:moveTo>
                  <a:pt x="306070" y="313207"/>
                </a:moveTo>
                <a:lnTo>
                  <a:pt x="0" y="313207"/>
                </a:lnTo>
                <a:lnTo>
                  <a:pt x="0" y="0"/>
                </a:lnTo>
                <a:lnTo>
                  <a:pt x="306070" y="0"/>
                </a:lnTo>
                <a:lnTo>
                  <a:pt x="306070" y="3132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987486" y="3391344"/>
            <a:ext cx="306070" cy="313690"/>
          </a:xfrm>
          <a:custGeom>
            <a:avLst/>
            <a:gdLst/>
            <a:ahLst/>
            <a:cxnLst/>
            <a:rect l="l" t="t" r="r" b="b"/>
            <a:pathLst>
              <a:path w="306070" h="313689">
                <a:moveTo>
                  <a:pt x="306057" y="313207"/>
                </a:moveTo>
                <a:lnTo>
                  <a:pt x="0" y="313207"/>
                </a:lnTo>
                <a:lnTo>
                  <a:pt x="0" y="0"/>
                </a:lnTo>
                <a:lnTo>
                  <a:pt x="306057" y="0"/>
                </a:lnTo>
                <a:lnTo>
                  <a:pt x="306057" y="3132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343099" y="3391344"/>
            <a:ext cx="306070" cy="313690"/>
          </a:xfrm>
          <a:custGeom>
            <a:avLst/>
            <a:gdLst/>
            <a:ahLst/>
            <a:cxnLst/>
            <a:rect l="l" t="t" r="r" b="b"/>
            <a:pathLst>
              <a:path w="306069" h="313689">
                <a:moveTo>
                  <a:pt x="306057" y="313207"/>
                </a:moveTo>
                <a:lnTo>
                  <a:pt x="0" y="313207"/>
                </a:lnTo>
                <a:lnTo>
                  <a:pt x="0" y="0"/>
                </a:lnTo>
                <a:lnTo>
                  <a:pt x="306057" y="0"/>
                </a:lnTo>
                <a:lnTo>
                  <a:pt x="306057" y="3132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350" y="12"/>
            <a:ext cx="10685780" cy="1776095"/>
          </a:xfrm>
          <a:custGeom>
            <a:avLst/>
            <a:gdLst/>
            <a:ahLst/>
            <a:cxnLst/>
            <a:rect l="l" t="t" r="r" b="b"/>
            <a:pathLst>
              <a:path w="10685780" h="1776095">
                <a:moveTo>
                  <a:pt x="0" y="1775993"/>
                </a:moveTo>
                <a:lnTo>
                  <a:pt x="10685640" y="1775993"/>
                </a:lnTo>
                <a:lnTo>
                  <a:pt x="10685640" y="0"/>
                </a:lnTo>
                <a:lnTo>
                  <a:pt x="0" y="0"/>
                </a:lnTo>
                <a:lnTo>
                  <a:pt x="0" y="1775993"/>
                </a:lnTo>
                <a:close/>
              </a:path>
            </a:pathLst>
          </a:custGeom>
          <a:solidFill>
            <a:srgbClr val="00669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444500" y="301237"/>
            <a:ext cx="307340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057275" algn="l"/>
              </a:tabLst>
            </a:pPr>
            <a:r>
              <a:rPr lang="ru-RU" sz="1400" b="1" spc="75" dirty="0">
                <a:solidFill>
                  <a:srgbClr val="52A5CB"/>
                </a:solidFill>
                <a:latin typeface="SFProText-Heavy"/>
                <a:cs typeface="SFProText-Heavy"/>
              </a:rPr>
              <a:t>Курс </a:t>
            </a:r>
            <a:r>
              <a:rPr lang="en-GB" sz="1400" b="1" spc="75" dirty="0">
                <a:solidFill>
                  <a:srgbClr val="52A5CB"/>
                </a:solidFill>
                <a:latin typeface="SFProText-Heavy"/>
                <a:cs typeface="SFProText-Heavy"/>
              </a:rPr>
              <a:t>Development and Operation</a:t>
            </a:r>
            <a:r>
              <a:rPr lang="en-US" sz="1400" b="1" spc="75" dirty="0">
                <a:solidFill>
                  <a:srgbClr val="52A5CB"/>
                </a:solidFill>
                <a:latin typeface="SFProText-Heavy"/>
                <a:cs typeface="SFProText-Heavy"/>
              </a:rPr>
              <a:t>s</a:t>
            </a:r>
            <a:endParaRPr lang="en-GB" sz="1400" dirty="0">
              <a:latin typeface="SFProText-Heavy"/>
              <a:cs typeface="SFProText-Heavy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9519754" y="12"/>
            <a:ext cx="582930" cy="565150"/>
          </a:xfrm>
          <a:custGeom>
            <a:avLst/>
            <a:gdLst/>
            <a:ahLst/>
            <a:cxnLst/>
            <a:rect l="l" t="t" r="r" b="b"/>
            <a:pathLst>
              <a:path w="582929" h="565150">
                <a:moveTo>
                  <a:pt x="0" y="564756"/>
                </a:moveTo>
                <a:lnTo>
                  <a:pt x="582764" y="564756"/>
                </a:lnTo>
                <a:lnTo>
                  <a:pt x="582764" y="0"/>
                </a:lnTo>
                <a:lnTo>
                  <a:pt x="0" y="0"/>
                </a:lnTo>
                <a:lnTo>
                  <a:pt x="0" y="56475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311819" y="564769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90" h="291465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52A5CB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9205109" y="1484630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90" h="291464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52A5CB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55930">
              <a:lnSpc>
                <a:spcPct val="100000"/>
              </a:lnSpc>
              <a:spcBef>
                <a:spcPts val="100"/>
              </a:spcBef>
            </a:pPr>
            <a:r>
              <a:rPr lang="ru-RU" spc="-10" dirty="0"/>
              <a:t>Правила и профили качества</a:t>
            </a:r>
            <a:endParaRPr spc="-10" dirty="0"/>
          </a:p>
        </p:txBody>
      </p:sp>
      <p:sp>
        <p:nvSpPr>
          <p:cNvPr id="22" name="object 22"/>
          <p:cNvSpPr/>
          <p:nvPr/>
        </p:nvSpPr>
        <p:spPr>
          <a:xfrm>
            <a:off x="1340726" y="1776006"/>
            <a:ext cx="582930" cy="582930"/>
          </a:xfrm>
          <a:custGeom>
            <a:avLst/>
            <a:gdLst/>
            <a:ahLst/>
            <a:cxnLst/>
            <a:rect l="l" t="t" r="r" b="b"/>
            <a:pathLst>
              <a:path w="582930" h="582930">
                <a:moveTo>
                  <a:pt x="0" y="582764"/>
                </a:moveTo>
                <a:lnTo>
                  <a:pt x="582764" y="582764"/>
                </a:lnTo>
                <a:lnTo>
                  <a:pt x="582764" y="0"/>
                </a:lnTo>
                <a:lnTo>
                  <a:pt x="0" y="0"/>
                </a:lnTo>
                <a:lnTo>
                  <a:pt x="0" y="582764"/>
                </a:lnTo>
                <a:close/>
              </a:path>
            </a:pathLst>
          </a:custGeom>
          <a:solidFill>
            <a:srgbClr val="231F20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039964" y="2368156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90" h="291464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52A5CB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642004" y="2659532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89" h="291464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52A5CB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0164394" y="5544007"/>
            <a:ext cx="527685" cy="582930"/>
          </a:xfrm>
          <a:custGeom>
            <a:avLst/>
            <a:gdLst/>
            <a:ahLst/>
            <a:cxnLst/>
            <a:rect l="l" t="t" r="r" b="b"/>
            <a:pathLst>
              <a:path w="527684" h="582929">
                <a:moveTo>
                  <a:pt x="0" y="582764"/>
                </a:moveTo>
                <a:lnTo>
                  <a:pt x="527608" y="582764"/>
                </a:lnTo>
                <a:lnTo>
                  <a:pt x="527608" y="0"/>
                </a:lnTo>
                <a:lnTo>
                  <a:pt x="0" y="0"/>
                </a:lnTo>
                <a:lnTo>
                  <a:pt x="0" y="582764"/>
                </a:lnTo>
                <a:close/>
              </a:path>
            </a:pathLst>
          </a:custGeom>
          <a:solidFill>
            <a:srgbClr val="231F20">
              <a:alpha val="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489892" y="6699732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89" h="291465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52A5CB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901336" y="6984009"/>
            <a:ext cx="588645" cy="570230"/>
          </a:xfrm>
          <a:custGeom>
            <a:avLst/>
            <a:gdLst/>
            <a:ahLst/>
            <a:cxnLst/>
            <a:rect l="l" t="t" r="r" b="b"/>
            <a:pathLst>
              <a:path w="588645" h="570229">
                <a:moveTo>
                  <a:pt x="0" y="570191"/>
                </a:moveTo>
                <a:lnTo>
                  <a:pt x="588556" y="570191"/>
                </a:lnTo>
                <a:lnTo>
                  <a:pt x="588556" y="0"/>
                </a:lnTo>
                <a:lnTo>
                  <a:pt x="0" y="0"/>
                </a:lnTo>
                <a:lnTo>
                  <a:pt x="0" y="570191"/>
                </a:lnTo>
                <a:close/>
              </a:path>
            </a:pathLst>
          </a:custGeom>
          <a:solidFill>
            <a:srgbClr val="231F20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558000" y="1776006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90" h="291464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52A5CB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858761" y="2067394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90" h="291464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231F20">
              <a:alpha val="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898001" y="1776006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90" h="291464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231F20">
              <a:alpha val="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372756" y="3706063"/>
            <a:ext cx="306070" cy="304800"/>
          </a:xfrm>
          <a:custGeom>
            <a:avLst/>
            <a:gdLst/>
            <a:ahLst/>
            <a:cxnLst/>
            <a:rect l="l" t="t" r="r" b="b"/>
            <a:pathLst>
              <a:path w="306070" h="304800">
                <a:moveTo>
                  <a:pt x="306070" y="304342"/>
                </a:moveTo>
                <a:lnTo>
                  <a:pt x="0" y="304342"/>
                </a:lnTo>
                <a:lnTo>
                  <a:pt x="0" y="0"/>
                </a:lnTo>
                <a:lnTo>
                  <a:pt x="306070" y="0"/>
                </a:lnTo>
                <a:lnTo>
                  <a:pt x="306070" y="30434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209209" y="3706063"/>
            <a:ext cx="306070" cy="304800"/>
          </a:xfrm>
          <a:custGeom>
            <a:avLst/>
            <a:gdLst/>
            <a:ahLst/>
            <a:cxnLst/>
            <a:rect l="l" t="t" r="r" b="b"/>
            <a:pathLst>
              <a:path w="306070" h="304800">
                <a:moveTo>
                  <a:pt x="306057" y="304342"/>
                </a:moveTo>
                <a:lnTo>
                  <a:pt x="0" y="304342"/>
                </a:lnTo>
                <a:lnTo>
                  <a:pt x="0" y="0"/>
                </a:lnTo>
                <a:lnTo>
                  <a:pt x="306057" y="0"/>
                </a:lnTo>
                <a:lnTo>
                  <a:pt x="306057" y="30434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983547" y="3706063"/>
            <a:ext cx="306070" cy="304800"/>
          </a:xfrm>
          <a:custGeom>
            <a:avLst/>
            <a:gdLst/>
            <a:ahLst/>
            <a:cxnLst/>
            <a:rect l="l" t="t" r="r" b="b"/>
            <a:pathLst>
              <a:path w="306070" h="304800">
                <a:moveTo>
                  <a:pt x="306057" y="304342"/>
                </a:moveTo>
                <a:lnTo>
                  <a:pt x="0" y="304342"/>
                </a:lnTo>
                <a:lnTo>
                  <a:pt x="0" y="0"/>
                </a:lnTo>
                <a:lnTo>
                  <a:pt x="306057" y="0"/>
                </a:lnTo>
                <a:lnTo>
                  <a:pt x="306057" y="30434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454716" y="1892800"/>
            <a:ext cx="354965" cy="244475"/>
          </a:xfrm>
          <a:custGeom>
            <a:avLst/>
            <a:gdLst/>
            <a:ahLst/>
            <a:cxnLst/>
            <a:rect l="l" t="t" r="r" b="b"/>
            <a:pathLst>
              <a:path w="354964" h="244475">
                <a:moveTo>
                  <a:pt x="160769" y="0"/>
                </a:moveTo>
                <a:lnTo>
                  <a:pt x="125381" y="7182"/>
                </a:lnTo>
                <a:lnTo>
                  <a:pt x="95972" y="26912"/>
                </a:lnTo>
                <a:lnTo>
                  <a:pt x="75399" y="56465"/>
                </a:lnTo>
                <a:lnTo>
                  <a:pt x="66522" y="93116"/>
                </a:lnTo>
                <a:lnTo>
                  <a:pt x="40344" y="100638"/>
                </a:lnTo>
                <a:lnTo>
                  <a:pt x="19230" y="117298"/>
                </a:lnTo>
                <a:lnTo>
                  <a:pt x="5132" y="140781"/>
                </a:lnTo>
                <a:lnTo>
                  <a:pt x="0" y="168770"/>
                </a:lnTo>
                <a:lnTo>
                  <a:pt x="5132" y="196753"/>
                </a:lnTo>
                <a:lnTo>
                  <a:pt x="19230" y="220237"/>
                </a:lnTo>
                <a:lnTo>
                  <a:pt x="40344" y="236900"/>
                </a:lnTo>
                <a:lnTo>
                  <a:pt x="66522" y="244424"/>
                </a:lnTo>
                <a:lnTo>
                  <a:pt x="66522" y="232778"/>
                </a:lnTo>
                <a:lnTo>
                  <a:pt x="44996" y="226256"/>
                </a:lnTo>
                <a:lnTo>
                  <a:pt x="27370" y="212232"/>
                </a:lnTo>
                <a:lnTo>
                  <a:pt x="15460" y="192480"/>
                </a:lnTo>
                <a:lnTo>
                  <a:pt x="11087" y="168770"/>
                </a:lnTo>
                <a:lnTo>
                  <a:pt x="15936" y="144033"/>
                </a:lnTo>
                <a:lnTo>
                  <a:pt x="29102" y="123663"/>
                </a:lnTo>
                <a:lnTo>
                  <a:pt x="48506" y="109841"/>
                </a:lnTo>
                <a:lnTo>
                  <a:pt x="72072" y="104749"/>
                </a:lnTo>
                <a:lnTo>
                  <a:pt x="77609" y="104749"/>
                </a:lnTo>
                <a:lnTo>
                  <a:pt x="77609" y="98932"/>
                </a:lnTo>
                <a:lnTo>
                  <a:pt x="84170" y="65034"/>
                </a:lnTo>
                <a:lnTo>
                  <a:pt x="102034" y="37276"/>
                </a:lnTo>
                <a:lnTo>
                  <a:pt x="128476" y="18521"/>
                </a:lnTo>
                <a:lnTo>
                  <a:pt x="160769" y="11633"/>
                </a:lnTo>
                <a:lnTo>
                  <a:pt x="205957" y="11633"/>
                </a:lnTo>
                <a:lnTo>
                  <a:pt x="185604" y="3181"/>
                </a:lnTo>
                <a:lnTo>
                  <a:pt x="160769" y="0"/>
                </a:lnTo>
                <a:close/>
              </a:path>
              <a:path w="354964" h="244475">
                <a:moveTo>
                  <a:pt x="205957" y="11633"/>
                </a:moveTo>
                <a:lnTo>
                  <a:pt x="160769" y="11633"/>
                </a:lnTo>
                <a:lnTo>
                  <a:pt x="182960" y="14565"/>
                </a:lnTo>
                <a:lnTo>
                  <a:pt x="203206" y="23090"/>
                </a:lnTo>
                <a:lnTo>
                  <a:pt x="220594" y="36798"/>
                </a:lnTo>
                <a:lnTo>
                  <a:pt x="234213" y="55283"/>
                </a:lnTo>
                <a:lnTo>
                  <a:pt x="235597" y="58191"/>
                </a:lnTo>
                <a:lnTo>
                  <a:pt x="243916" y="58191"/>
                </a:lnTo>
                <a:lnTo>
                  <a:pt x="264877" y="62397"/>
                </a:lnTo>
                <a:lnTo>
                  <a:pt x="278563" y="73288"/>
                </a:lnTo>
                <a:lnTo>
                  <a:pt x="286012" y="88270"/>
                </a:lnTo>
                <a:lnTo>
                  <a:pt x="288264" y="104749"/>
                </a:lnTo>
                <a:lnTo>
                  <a:pt x="288264" y="110566"/>
                </a:lnTo>
                <a:lnTo>
                  <a:pt x="293801" y="110566"/>
                </a:lnTo>
                <a:lnTo>
                  <a:pt x="313878" y="114954"/>
                </a:lnTo>
                <a:lnTo>
                  <a:pt x="329666" y="127119"/>
                </a:lnTo>
                <a:lnTo>
                  <a:pt x="339996" y="145558"/>
                </a:lnTo>
                <a:lnTo>
                  <a:pt x="343700" y="168770"/>
                </a:lnTo>
                <a:lnTo>
                  <a:pt x="339326" y="192480"/>
                </a:lnTo>
                <a:lnTo>
                  <a:pt x="327417" y="212232"/>
                </a:lnTo>
                <a:lnTo>
                  <a:pt x="309790" y="226256"/>
                </a:lnTo>
                <a:lnTo>
                  <a:pt x="288264" y="232778"/>
                </a:lnTo>
                <a:lnTo>
                  <a:pt x="288264" y="244424"/>
                </a:lnTo>
                <a:lnTo>
                  <a:pt x="314442" y="236900"/>
                </a:lnTo>
                <a:lnTo>
                  <a:pt x="335556" y="220237"/>
                </a:lnTo>
                <a:lnTo>
                  <a:pt x="349654" y="196753"/>
                </a:lnTo>
                <a:lnTo>
                  <a:pt x="354787" y="168770"/>
                </a:lnTo>
                <a:lnTo>
                  <a:pt x="350608" y="142306"/>
                </a:lnTo>
                <a:lnTo>
                  <a:pt x="339023" y="120754"/>
                </a:lnTo>
                <a:lnTo>
                  <a:pt x="321461" y="105751"/>
                </a:lnTo>
                <a:lnTo>
                  <a:pt x="299351" y="98932"/>
                </a:lnTo>
                <a:lnTo>
                  <a:pt x="294004" y="77240"/>
                </a:lnTo>
                <a:lnTo>
                  <a:pt x="282549" y="60732"/>
                </a:lnTo>
                <a:lnTo>
                  <a:pt x="265636" y="50228"/>
                </a:lnTo>
                <a:lnTo>
                  <a:pt x="243916" y="46545"/>
                </a:lnTo>
                <a:lnTo>
                  <a:pt x="241147" y="46545"/>
                </a:lnTo>
                <a:lnTo>
                  <a:pt x="226441" y="26998"/>
                </a:lnTo>
                <a:lnTo>
                  <a:pt x="207711" y="12361"/>
                </a:lnTo>
                <a:lnTo>
                  <a:pt x="205957" y="1163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532331" y="2033702"/>
            <a:ext cx="199555" cy="2082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025630" y="7102803"/>
            <a:ext cx="340360" cy="254635"/>
          </a:xfrm>
          <a:custGeom>
            <a:avLst/>
            <a:gdLst/>
            <a:ahLst/>
            <a:cxnLst/>
            <a:rect l="l" t="t" r="r" b="b"/>
            <a:pathLst>
              <a:path w="340360" h="254634">
                <a:moveTo>
                  <a:pt x="336539" y="10591"/>
                </a:moveTo>
                <a:lnTo>
                  <a:pt x="324040" y="10591"/>
                </a:lnTo>
                <a:lnTo>
                  <a:pt x="329361" y="14554"/>
                </a:lnTo>
                <a:lnTo>
                  <a:pt x="329361" y="238239"/>
                </a:lnTo>
                <a:lnTo>
                  <a:pt x="324040" y="243522"/>
                </a:lnTo>
                <a:lnTo>
                  <a:pt x="191236" y="243522"/>
                </a:lnTo>
                <a:lnTo>
                  <a:pt x="191236" y="254114"/>
                </a:lnTo>
                <a:lnTo>
                  <a:pt x="318731" y="254114"/>
                </a:lnTo>
                <a:lnTo>
                  <a:pt x="326536" y="252481"/>
                </a:lnTo>
                <a:lnTo>
                  <a:pt x="333341" y="247996"/>
                </a:lnTo>
                <a:lnTo>
                  <a:pt x="338153" y="241276"/>
                </a:lnTo>
                <a:lnTo>
                  <a:pt x="339978" y="232943"/>
                </a:lnTo>
                <a:lnTo>
                  <a:pt x="339978" y="21183"/>
                </a:lnTo>
                <a:lnTo>
                  <a:pt x="338153" y="12848"/>
                </a:lnTo>
                <a:lnTo>
                  <a:pt x="336539" y="10591"/>
                </a:lnTo>
                <a:close/>
              </a:path>
              <a:path w="340360" h="254634">
                <a:moveTo>
                  <a:pt x="318731" y="0"/>
                </a:moveTo>
                <a:lnTo>
                  <a:pt x="21247" y="0"/>
                </a:lnTo>
                <a:lnTo>
                  <a:pt x="12885" y="1634"/>
                </a:lnTo>
                <a:lnTo>
                  <a:pt x="6142" y="6124"/>
                </a:lnTo>
                <a:lnTo>
                  <a:pt x="1639" y="12848"/>
                </a:lnTo>
                <a:lnTo>
                  <a:pt x="0" y="21183"/>
                </a:lnTo>
                <a:lnTo>
                  <a:pt x="0" y="31762"/>
                </a:lnTo>
                <a:lnTo>
                  <a:pt x="10617" y="31762"/>
                </a:lnTo>
                <a:lnTo>
                  <a:pt x="10617" y="14554"/>
                </a:lnTo>
                <a:lnTo>
                  <a:pt x="14604" y="10591"/>
                </a:lnTo>
                <a:lnTo>
                  <a:pt x="336539" y="10591"/>
                </a:lnTo>
                <a:lnTo>
                  <a:pt x="333341" y="6124"/>
                </a:lnTo>
                <a:lnTo>
                  <a:pt x="326536" y="1634"/>
                </a:lnTo>
                <a:lnTo>
                  <a:pt x="31873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238115" y="7351623"/>
            <a:ext cx="10795" cy="53340"/>
          </a:xfrm>
          <a:custGeom>
            <a:avLst/>
            <a:gdLst/>
            <a:ahLst/>
            <a:cxnLst/>
            <a:rect l="l" t="t" r="r" b="b"/>
            <a:pathLst>
              <a:path w="10795" h="53340">
                <a:moveTo>
                  <a:pt x="0" y="52946"/>
                </a:moveTo>
                <a:lnTo>
                  <a:pt x="10629" y="52946"/>
                </a:lnTo>
                <a:lnTo>
                  <a:pt x="10629" y="0"/>
                </a:lnTo>
                <a:lnTo>
                  <a:pt x="0" y="0"/>
                </a:lnTo>
                <a:lnTo>
                  <a:pt x="0" y="5294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5216868" y="7399273"/>
            <a:ext cx="53340" cy="10795"/>
          </a:xfrm>
          <a:custGeom>
            <a:avLst/>
            <a:gdLst/>
            <a:ahLst/>
            <a:cxnLst/>
            <a:rect l="l" t="t" r="r" b="b"/>
            <a:pathLst>
              <a:path w="53339" h="10795">
                <a:moveTo>
                  <a:pt x="0" y="10591"/>
                </a:moveTo>
                <a:lnTo>
                  <a:pt x="53124" y="10591"/>
                </a:lnTo>
                <a:lnTo>
                  <a:pt x="53124" y="0"/>
                </a:lnTo>
                <a:lnTo>
                  <a:pt x="0" y="0"/>
                </a:lnTo>
                <a:lnTo>
                  <a:pt x="0" y="1059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5216866" y="7309487"/>
            <a:ext cx="127635" cy="0"/>
          </a:xfrm>
          <a:custGeom>
            <a:avLst/>
            <a:gdLst/>
            <a:ahLst/>
            <a:cxnLst/>
            <a:rect l="l" t="t" r="r" b="b"/>
            <a:pathLst>
              <a:path w="127635">
                <a:moveTo>
                  <a:pt x="0" y="0"/>
                </a:moveTo>
                <a:lnTo>
                  <a:pt x="127495" y="0"/>
                </a:lnTo>
              </a:path>
            </a:pathLst>
          </a:custGeom>
          <a:ln w="1016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5339053" y="7134227"/>
            <a:ext cx="0" cy="170180"/>
          </a:xfrm>
          <a:custGeom>
            <a:avLst/>
            <a:gdLst/>
            <a:ahLst/>
            <a:cxnLst/>
            <a:rect l="l" t="t" r="r" b="b"/>
            <a:pathLst>
              <a:path h="170179">
                <a:moveTo>
                  <a:pt x="0" y="0"/>
                </a:moveTo>
                <a:lnTo>
                  <a:pt x="0" y="170180"/>
                </a:lnTo>
              </a:path>
            </a:pathLst>
          </a:custGeom>
          <a:ln w="1061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046877" y="7129147"/>
            <a:ext cx="297815" cy="0"/>
          </a:xfrm>
          <a:custGeom>
            <a:avLst/>
            <a:gdLst/>
            <a:ahLst/>
            <a:cxnLst/>
            <a:rect l="l" t="t" r="r" b="b"/>
            <a:pathLst>
              <a:path w="297814">
                <a:moveTo>
                  <a:pt x="0" y="0"/>
                </a:moveTo>
                <a:lnTo>
                  <a:pt x="297484" y="0"/>
                </a:lnTo>
              </a:path>
            </a:pathLst>
          </a:custGeom>
          <a:ln w="1015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5025618" y="7144715"/>
            <a:ext cx="297497" cy="26543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0278618" y="5677935"/>
            <a:ext cx="314807" cy="31490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>
            <a:spLocks noGrp="1"/>
          </p:cNvSpPr>
          <p:nvPr>
            <p:ph type="sldNum" sz="quarter" idx="7"/>
          </p:nvPr>
        </p:nvSpPr>
        <p:spPr>
          <a:xfrm>
            <a:off x="431800" y="6969059"/>
            <a:ext cx="1350010" cy="308417"/>
          </a:xfrm>
          <a:prstGeom prst="rect">
            <a:avLst/>
          </a:prstGeom>
        </p:spPr>
        <p:txBody>
          <a:bodyPr vert="horz" wrap="square" lIns="0" tIns="31114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44"/>
              </a:spcBef>
            </a:pPr>
            <a:fld id="{81D60167-4931-47E6-BA6A-407CBD079E47}" type="slidenum">
              <a:rPr sz="1800" smtClean="0">
                <a:solidFill>
                  <a:srgbClr val="BCBEC0"/>
                </a:solidFill>
              </a:rPr>
              <a:t>11</a:t>
            </a:fld>
            <a:endParaRPr sz="1500" baseline="2777" dirty="0"/>
          </a:p>
        </p:txBody>
      </p:sp>
      <p:pic>
        <p:nvPicPr>
          <p:cNvPr id="46" name="Рисунок 4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51900" y="6864642"/>
            <a:ext cx="1410741" cy="348105"/>
          </a:xfrm>
          <a:prstGeom prst="rect">
            <a:avLst/>
          </a:prstGeom>
        </p:spPr>
      </p:pic>
      <p:sp>
        <p:nvSpPr>
          <p:cNvPr id="47" name="object 18">
            <a:extLst>
              <a:ext uri="{FF2B5EF4-FFF2-40B4-BE49-F238E27FC236}">
                <a16:creationId xmlns:a16="http://schemas.microsoft.com/office/drawing/2014/main" id="{1DE523A4-AE85-534E-A6EA-2715FB38CA8D}"/>
              </a:ext>
            </a:extLst>
          </p:cNvPr>
          <p:cNvSpPr txBox="1"/>
          <p:nvPr/>
        </p:nvSpPr>
        <p:spPr>
          <a:xfrm>
            <a:off x="3807816" y="5667606"/>
            <a:ext cx="3108856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lvl="0"/>
            <a:r>
              <a:rPr lang="ru-RU" sz="2800" dirty="0"/>
              <a:t>Профиль качества</a:t>
            </a:r>
          </a:p>
        </p:txBody>
      </p:sp>
      <p:pic>
        <p:nvPicPr>
          <p:cNvPr id="8195" name="Picture 3" descr="page18image64701648">
            <a:extLst>
              <a:ext uri="{FF2B5EF4-FFF2-40B4-BE49-F238E27FC236}">
                <a16:creationId xmlns:a16="http://schemas.microsoft.com/office/drawing/2014/main" id="{81F8DAE7-078E-CD43-87C8-7D0422536D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1666" y="4908979"/>
            <a:ext cx="7010400" cy="73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3F09A69E-C4C1-974A-96DE-AB076EE2E1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82278" y="3117848"/>
            <a:ext cx="1213283" cy="1213283"/>
          </a:xfrm>
          <a:prstGeom prst="rect">
            <a:avLst/>
          </a:prstGeom>
        </p:spPr>
      </p:pic>
      <p:sp>
        <p:nvSpPr>
          <p:cNvPr id="48" name="object 18">
            <a:extLst>
              <a:ext uri="{FF2B5EF4-FFF2-40B4-BE49-F238E27FC236}">
                <a16:creationId xmlns:a16="http://schemas.microsoft.com/office/drawing/2014/main" id="{9EB0F587-D210-954F-AD39-DFA093465741}"/>
              </a:ext>
            </a:extLst>
          </p:cNvPr>
          <p:cNvSpPr txBox="1"/>
          <p:nvPr/>
        </p:nvSpPr>
        <p:spPr>
          <a:xfrm>
            <a:off x="1689100" y="4371795"/>
            <a:ext cx="25908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lvl="0"/>
            <a:r>
              <a:rPr lang="ru-RU" sz="2800" dirty="0"/>
              <a:t>Код «с душком»</a:t>
            </a:r>
          </a:p>
        </p:txBody>
      </p:sp>
      <p:pic>
        <p:nvPicPr>
          <p:cNvPr id="8196" name="Picture 4" descr="page18image37115520">
            <a:extLst>
              <a:ext uri="{FF2B5EF4-FFF2-40B4-BE49-F238E27FC236}">
                <a16:creationId xmlns:a16="http://schemas.microsoft.com/office/drawing/2014/main" id="{0C932579-7729-B54A-BC3F-1F69F46F6E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2392" y="3580000"/>
            <a:ext cx="647700" cy="64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object 18">
            <a:extLst>
              <a:ext uri="{FF2B5EF4-FFF2-40B4-BE49-F238E27FC236}">
                <a16:creationId xmlns:a16="http://schemas.microsoft.com/office/drawing/2014/main" id="{BF5B1E2C-75D7-C440-9996-10A3706C17CD}"/>
              </a:ext>
            </a:extLst>
          </p:cNvPr>
          <p:cNvSpPr txBox="1"/>
          <p:nvPr/>
        </p:nvSpPr>
        <p:spPr>
          <a:xfrm>
            <a:off x="4826177" y="4371794"/>
            <a:ext cx="1511123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lvl="0"/>
            <a:r>
              <a:rPr lang="ru-RU" sz="2800" dirty="0"/>
              <a:t>Дефекты</a:t>
            </a:r>
          </a:p>
        </p:txBody>
      </p:sp>
      <p:pic>
        <p:nvPicPr>
          <p:cNvPr id="8197" name="Picture 5" descr="page18image64329408">
            <a:extLst>
              <a:ext uri="{FF2B5EF4-FFF2-40B4-BE49-F238E27FC236}">
                <a16:creationId xmlns:a16="http://schemas.microsoft.com/office/drawing/2014/main" id="{242A61DF-CAD6-4345-B51A-41FE1FCF0A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119" y="3738613"/>
            <a:ext cx="5969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object 18">
            <a:extLst>
              <a:ext uri="{FF2B5EF4-FFF2-40B4-BE49-F238E27FC236}">
                <a16:creationId xmlns:a16="http://schemas.microsoft.com/office/drawing/2014/main" id="{33C2436F-2A3F-784E-90A4-B9DBB5EA67C3}"/>
              </a:ext>
            </a:extLst>
          </p:cNvPr>
          <p:cNvSpPr txBox="1"/>
          <p:nvPr/>
        </p:nvSpPr>
        <p:spPr>
          <a:xfrm>
            <a:off x="6917216" y="4367520"/>
            <a:ext cx="1934684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lvl="0"/>
            <a:r>
              <a:rPr lang="ru-RU" sz="2800" dirty="0"/>
              <a:t>Уязвимости</a:t>
            </a:r>
          </a:p>
        </p:txBody>
      </p:sp>
    </p:spTree>
    <p:extLst>
      <p:ext uri="{BB962C8B-B14F-4D97-AF65-F5344CB8AC3E}">
        <p14:creationId xmlns:p14="http://schemas.microsoft.com/office/powerpoint/2010/main" val="5856511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2027758" y="3706050"/>
            <a:ext cx="306070" cy="313690"/>
          </a:xfrm>
          <a:custGeom>
            <a:avLst/>
            <a:gdLst/>
            <a:ahLst/>
            <a:cxnLst/>
            <a:rect l="l" t="t" r="r" b="b"/>
            <a:pathLst>
              <a:path w="306069" h="313689">
                <a:moveTo>
                  <a:pt x="306069" y="313207"/>
                </a:moveTo>
                <a:lnTo>
                  <a:pt x="0" y="313207"/>
                </a:lnTo>
                <a:lnTo>
                  <a:pt x="0" y="0"/>
                </a:lnTo>
                <a:lnTo>
                  <a:pt x="306069" y="0"/>
                </a:lnTo>
                <a:lnTo>
                  <a:pt x="306069" y="3132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97342" y="3392411"/>
            <a:ext cx="306070" cy="313690"/>
          </a:xfrm>
          <a:custGeom>
            <a:avLst/>
            <a:gdLst/>
            <a:ahLst/>
            <a:cxnLst/>
            <a:rect l="l" t="t" r="r" b="b"/>
            <a:pathLst>
              <a:path w="306069" h="313689">
                <a:moveTo>
                  <a:pt x="306069" y="313207"/>
                </a:moveTo>
                <a:lnTo>
                  <a:pt x="0" y="313207"/>
                </a:lnTo>
                <a:lnTo>
                  <a:pt x="0" y="0"/>
                </a:lnTo>
                <a:lnTo>
                  <a:pt x="306069" y="0"/>
                </a:lnTo>
                <a:lnTo>
                  <a:pt x="306069" y="3132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516994" y="3391344"/>
            <a:ext cx="306070" cy="313690"/>
          </a:xfrm>
          <a:custGeom>
            <a:avLst/>
            <a:gdLst/>
            <a:ahLst/>
            <a:cxnLst/>
            <a:rect l="l" t="t" r="r" b="b"/>
            <a:pathLst>
              <a:path w="306070" h="313689">
                <a:moveTo>
                  <a:pt x="306070" y="313207"/>
                </a:moveTo>
                <a:lnTo>
                  <a:pt x="0" y="313207"/>
                </a:lnTo>
                <a:lnTo>
                  <a:pt x="0" y="0"/>
                </a:lnTo>
                <a:lnTo>
                  <a:pt x="306070" y="0"/>
                </a:lnTo>
                <a:lnTo>
                  <a:pt x="306070" y="3132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987486" y="3391344"/>
            <a:ext cx="306070" cy="313690"/>
          </a:xfrm>
          <a:custGeom>
            <a:avLst/>
            <a:gdLst/>
            <a:ahLst/>
            <a:cxnLst/>
            <a:rect l="l" t="t" r="r" b="b"/>
            <a:pathLst>
              <a:path w="306070" h="313689">
                <a:moveTo>
                  <a:pt x="306057" y="313207"/>
                </a:moveTo>
                <a:lnTo>
                  <a:pt x="0" y="313207"/>
                </a:lnTo>
                <a:lnTo>
                  <a:pt x="0" y="0"/>
                </a:lnTo>
                <a:lnTo>
                  <a:pt x="306057" y="0"/>
                </a:lnTo>
                <a:lnTo>
                  <a:pt x="306057" y="3132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343099" y="3391344"/>
            <a:ext cx="306070" cy="313690"/>
          </a:xfrm>
          <a:custGeom>
            <a:avLst/>
            <a:gdLst/>
            <a:ahLst/>
            <a:cxnLst/>
            <a:rect l="l" t="t" r="r" b="b"/>
            <a:pathLst>
              <a:path w="306069" h="313689">
                <a:moveTo>
                  <a:pt x="306057" y="313207"/>
                </a:moveTo>
                <a:lnTo>
                  <a:pt x="0" y="313207"/>
                </a:lnTo>
                <a:lnTo>
                  <a:pt x="0" y="0"/>
                </a:lnTo>
                <a:lnTo>
                  <a:pt x="306057" y="0"/>
                </a:lnTo>
                <a:lnTo>
                  <a:pt x="306057" y="3132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350" y="12"/>
            <a:ext cx="10685780" cy="1776095"/>
          </a:xfrm>
          <a:custGeom>
            <a:avLst/>
            <a:gdLst/>
            <a:ahLst/>
            <a:cxnLst/>
            <a:rect l="l" t="t" r="r" b="b"/>
            <a:pathLst>
              <a:path w="10685780" h="1776095">
                <a:moveTo>
                  <a:pt x="0" y="1775993"/>
                </a:moveTo>
                <a:lnTo>
                  <a:pt x="10685640" y="1775993"/>
                </a:lnTo>
                <a:lnTo>
                  <a:pt x="10685640" y="0"/>
                </a:lnTo>
                <a:lnTo>
                  <a:pt x="0" y="0"/>
                </a:lnTo>
                <a:lnTo>
                  <a:pt x="0" y="1775993"/>
                </a:lnTo>
                <a:close/>
              </a:path>
            </a:pathLst>
          </a:custGeom>
          <a:solidFill>
            <a:srgbClr val="00669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444500" y="301237"/>
            <a:ext cx="307340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057275" algn="l"/>
              </a:tabLst>
            </a:pPr>
            <a:r>
              <a:rPr lang="ru-RU" sz="1400" b="1" spc="75" dirty="0">
                <a:solidFill>
                  <a:srgbClr val="52A5CB"/>
                </a:solidFill>
                <a:latin typeface="SFProText-Heavy"/>
                <a:cs typeface="SFProText-Heavy"/>
              </a:rPr>
              <a:t>Курс </a:t>
            </a:r>
            <a:r>
              <a:rPr lang="en-GB" sz="1400" b="1" spc="75" dirty="0">
                <a:solidFill>
                  <a:srgbClr val="52A5CB"/>
                </a:solidFill>
                <a:latin typeface="SFProText-Heavy"/>
                <a:cs typeface="SFProText-Heavy"/>
              </a:rPr>
              <a:t>Development and Operation</a:t>
            </a:r>
            <a:r>
              <a:rPr lang="en-US" sz="1400" b="1" spc="75" dirty="0">
                <a:solidFill>
                  <a:srgbClr val="52A5CB"/>
                </a:solidFill>
                <a:latin typeface="SFProText-Heavy"/>
                <a:cs typeface="SFProText-Heavy"/>
              </a:rPr>
              <a:t>s</a:t>
            </a:r>
            <a:endParaRPr lang="en-GB" sz="1400" dirty="0">
              <a:latin typeface="SFProText-Heavy"/>
              <a:cs typeface="SFProText-Heavy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9519754" y="12"/>
            <a:ext cx="582930" cy="565150"/>
          </a:xfrm>
          <a:custGeom>
            <a:avLst/>
            <a:gdLst/>
            <a:ahLst/>
            <a:cxnLst/>
            <a:rect l="l" t="t" r="r" b="b"/>
            <a:pathLst>
              <a:path w="582929" h="565150">
                <a:moveTo>
                  <a:pt x="0" y="564756"/>
                </a:moveTo>
                <a:lnTo>
                  <a:pt x="582764" y="564756"/>
                </a:lnTo>
                <a:lnTo>
                  <a:pt x="582764" y="0"/>
                </a:lnTo>
                <a:lnTo>
                  <a:pt x="0" y="0"/>
                </a:lnTo>
                <a:lnTo>
                  <a:pt x="0" y="56475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311819" y="564769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90" h="291465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52A5CB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9205109" y="1484630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90" h="291464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52A5CB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xfrm>
            <a:off x="1270" y="880505"/>
            <a:ext cx="10690860" cy="4129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55930">
              <a:spcBef>
                <a:spcPts val="100"/>
              </a:spcBef>
            </a:pPr>
            <a:r>
              <a:rPr lang="en" dirty="0"/>
              <a:t>Quality Gates</a:t>
            </a:r>
            <a:endParaRPr spc="-10" dirty="0"/>
          </a:p>
        </p:txBody>
      </p:sp>
      <p:sp>
        <p:nvSpPr>
          <p:cNvPr id="22" name="object 22"/>
          <p:cNvSpPr/>
          <p:nvPr/>
        </p:nvSpPr>
        <p:spPr>
          <a:xfrm>
            <a:off x="1340726" y="1776006"/>
            <a:ext cx="582930" cy="582930"/>
          </a:xfrm>
          <a:custGeom>
            <a:avLst/>
            <a:gdLst/>
            <a:ahLst/>
            <a:cxnLst/>
            <a:rect l="l" t="t" r="r" b="b"/>
            <a:pathLst>
              <a:path w="582930" h="582930">
                <a:moveTo>
                  <a:pt x="0" y="582764"/>
                </a:moveTo>
                <a:lnTo>
                  <a:pt x="582764" y="582764"/>
                </a:lnTo>
                <a:lnTo>
                  <a:pt x="582764" y="0"/>
                </a:lnTo>
                <a:lnTo>
                  <a:pt x="0" y="0"/>
                </a:lnTo>
                <a:lnTo>
                  <a:pt x="0" y="582764"/>
                </a:lnTo>
                <a:close/>
              </a:path>
            </a:pathLst>
          </a:custGeom>
          <a:solidFill>
            <a:srgbClr val="231F20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039964" y="2368156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90" h="291464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52A5CB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642004" y="2659532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89" h="291464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52A5CB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0164394" y="5544007"/>
            <a:ext cx="527685" cy="582930"/>
          </a:xfrm>
          <a:custGeom>
            <a:avLst/>
            <a:gdLst/>
            <a:ahLst/>
            <a:cxnLst/>
            <a:rect l="l" t="t" r="r" b="b"/>
            <a:pathLst>
              <a:path w="527684" h="582929">
                <a:moveTo>
                  <a:pt x="0" y="582764"/>
                </a:moveTo>
                <a:lnTo>
                  <a:pt x="527608" y="582764"/>
                </a:lnTo>
                <a:lnTo>
                  <a:pt x="527608" y="0"/>
                </a:lnTo>
                <a:lnTo>
                  <a:pt x="0" y="0"/>
                </a:lnTo>
                <a:lnTo>
                  <a:pt x="0" y="582764"/>
                </a:lnTo>
                <a:close/>
              </a:path>
            </a:pathLst>
          </a:custGeom>
          <a:solidFill>
            <a:srgbClr val="231F20">
              <a:alpha val="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489892" y="6699732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89" h="291465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52A5CB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901336" y="6984009"/>
            <a:ext cx="588645" cy="570230"/>
          </a:xfrm>
          <a:custGeom>
            <a:avLst/>
            <a:gdLst/>
            <a:ahLst/>
            <a:cxnLst/>
            <a:rect l="l" t="t" r="r" b="b"/>
            <a:pathLst>
              <a:path w="588645" h="570229">
                <a:moveTo>
                  <a:pt x="0" y="570191"/>
                </a:moveTo>
                <a:lnTo>
                  <a:pt x="588556" y="570191"/>
                </a:lnTo>
                <a:lnTo>
                  <a:pt x="588556" y="0"/>
                </a:lnTo>
                <a:lnTo>
                  <a:pt x="0" y="0"/>
                </a:lnTo>
                <a:lnTo>
                  <a:pt x="0" y="570191"/>
                </a:lnTo>
                <a:close/>
              </a:path>
            </a:pathLst>
          </a:custGeom>
          <a:solidFill>
            <a:srgbClr val="231F20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558000" y="1776006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90" h="291464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52A5CB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858761" y="2067394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90" h="291464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231F20">
              <a:alpha val="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898001" y="1776006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90" h="291464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231F20">
              <a:alpha val="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8792563" y="3437865"/>
            <a:ext cx="306070" cy="304800"/>
          </a:xfrm>
          <a:custGeom>
            <a:avLst/>
            <a:gdLst/>
            <a:ahLst/>
            <a:cxnLst/>
            <a:rect l="l" t="t" r="r" b="b"/>
            <a:pathLst>
              <a:path w="306070" h="304800">
                <a:moveTo>
                  <a:pt x="306070" y="304342"/>
                </a:moveTo>
                <a:lnTo>
                  <a:pt x="0" y="304342"/>
                </a:lnTo>
                <a:lnTo>
                  <a:pt x="0" y="0"/>
                </a:lnTo>
                <a:lnTo>
                  <a:pt x="306070" y="0"/>
                </a:lnTo>
                <a:lnTo>
                  <a:pt x="306070" y="30434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209209" y="3706063"/>
            <a:ext cx="306070" cy="304800"/>
          </a:xfrm>
          <a:custGeom>
            <a:avLst/>
            <a:gdLst/>
            <a:ahLst/>
            <a:cxnLst/>
            <a:rect l="l" t="t" r="r" b="b"/>
            <a:pathLst>
              <a:path w="306070" h="304800">
                <a:moveTo>
                  <a:pt x="306057" y="304342"/>
                </a:moveTo>
                <a:lnTo>
                  <a:pt x="0" y="304342"/>
                </a:lnTo>
                <a:lnTo>
                  <a:pt x="0" y="0"/>
                </a:lnTo>
                <a:lnTo>
                  <a:pt x="306057" y="0"/>
                </a:lnTo>
                <a:lnTo>
                  <a:pt x="306057" y="30434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983547" y="3706063"/>
            <a:ext cx="306070" cy="304800"/>
          </a:xfrm>
          <a:custGeom>
            <a:avLst/>
            <a:gdLst/>
            <a:ahLst/>
            <a:cxnLst/>
            <a:rect l="l" t="t" r="r" b="b"/>
            <a:pathLst>
              <a:path w="306070" h="304800">
                <a:moveTo>
                  <a:pt x="306057" y="304342"/>
                </a:moveTo>
                <a:lnTo>
                  <a:pt x="0" y="304342"/>
                </a:lnTo>
                <a:lnTo>
                  <a:pt x="0" y="0"/>
                </a:lnTo>
                <a:lnTo>
                  <a:pt x="306057" y="0"/>
                </a:lnTo>
                <a:lnTo>
                  <a:pt x="306057" y="30434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454716" y="1892800"/>
            <a:ext cx="354965" cy="244475"/>
          </a:xfrm>
          <a:custGeom>
            <a:avLst/>
            <a:gdLst/>
            <a:ahLst/>
            <a:cxnLst/>
            <a:rect l="l" t="t" r="r" b="b"/>
            <a:pathLst>
              <a:path w="354964" h="244475">
                <a:moveTo>
                  <a:pt x="160769" y="0"/>
                </a:moveTo>
                <a:lnTo>
                  <a:pt x="125381" y="7182"/>
                </a:lnTo>
                <a:lnTo>
                  <a:pt x="95972" y="26912"/>
                </a:lnTo>
                <a:lnTo>
                  <a:pt x="75399" y="56465"/>
                </a:lnTo>
                <a:lnTo>
                  <a:pt x="66522" y="93116"/>
                </a:lnTo>
                <a:lnTo>
                  <a:pt x="40344" y="100638"/>
                </a:lnTo>
                <a:lnTo>
                  <a:pt x="19230" y="117298"/>
                </a:lnTo>
                <a:lnTo>
                  <a:pt x="5132" y="140781"/>
                </a:lnTo>
                <a:lnTo>
                  <a:pt x="0" y="168770"/>
                </a:lnTo>
                <a:lnTo>
                  <a:pt x="5132" y="196753"/>
                </a:lnTo>
                <a:lnTo>
                  <a:pt x="19230" y="220237"/>
                </a:lnTo>
                <a:lnTo>
                  <a:pt x="40344" y="236900"/>
                </a:lnTo>
                <a:lnTo>
                  <a:pt x="66522" y="244424"/>
                </a:lnTo>
                <a:lnTo>
                  <a:pt x="66522" y="232778"/>
                </a:lnTo>
                <a:lnTo>
                  <a:pt x="44996" y="226256"/>
                </a:lnTo>
                <a:lnTo>
                  <a:pt x="27370" y="212232"/>
                </a:lnTo>
                <a:lnTo>
                  <a:pt x="15460" y="192480"/>
                </a:lnTo>
                <a:lnTo>
                  <a:pt x="11087" y="168770"/>
                </a:lnTo>
                <a:lnTo>
                  <a:pt x="15936" y="144033"/>
                </a:lnTo>
                <a:lnTo>
                  <a:pt x="29102" y="123663"/>
                </a:lnTo>
                <a:lnTo>
                  <a:pt x="48506" y="109841"/>
                </a:lnTo>
                <a:lnTo>
                  <a:pt x="72072" y="104749"/>
                </a:lnTo>
                <a:lnTo>
                  <a:pt x="77609" y="104749"/>
                </a:lnTo>
                <a:lnTo>
                  <a:pt x="77609" y="98932"/>
                </a:lnTo>
                <a:lnTo>
                  <a:pt x="84170" y="65034"/>
                </a:lnTo>
                <a:lnTo>
                  <a:pt x="102034" y="37276"/>
                </a:lnTo>
                <a:lnTo>
                  <a:pt x="128476" y="18521"/>
                </a:lnTo>
                <a:lnTo>
                  <a:pt x="160769" y="11633"/>
                </a:lnTo>
                <a:lnTo>
                  <a:pt x="205957" y="11633"/>
                </a:lnTo>
                <a:lnTo>
                  <a:pt x="185604" y="3181"/>
                </a:lnTo>
                <a:lnTo>
                  <a:pt x="160769" y="0"/>
                </a:lnTo>
                <a:close/>
              </a:path>
              <a:path w="354964" h="244475">
                <a:moveTo>
                  <a:pt x="205957" y="11633"/>
                </a:moveTo>
                <a:lnTo>
                  <a:pt x="160769" y="11633"/>
                </a:lnTo>
                <a:lnTo>
                  <a:pt x="182960" y="14565"/>
                </a:lnTo>
                <a:lnTo>
                  <a:pt x="203206" y="23090"/>
                </a:lnTo>
                <a:lnTo>
                  <a:pt x="220594" y="36798"/>
                </a:lnTo>
                <a:lnTo>
                  <a:pt x="234213" y="55283"/>
                </a:lnTo>
                <a:lnTo>
                  <a:pt x="235597" y="58191"/>
                </a:lnTo>
                <a:lnTo>
                  <a:pt x="243916" y="58191"/>
                </a:lnTo>
                <a:lnTo>
                  <a:pt x="264877" y="62397"/>
                </a:lnTo>
                <a:lnTo>
                  <a:pt x="278563" y="73288"/>
                </a:lnTo>
                <a:lnTo>
                  <a:pt x="286012" y="88270"/>
                </a:lnTo>
                <a:lnTo>
                  <a:pt x="288264" y="104749"/>
                </a:lnTo>
                <a:lnTo>
                  <a:pt x="288264" y="110566"/>
                </a:lnTo>
                <a:lnTo>
                  <a:pt x="293801" y="110566"/>
                </a:lnTo>
                <a:lnTo>
                  <a:pt x="313878" y="114954"/>
                </a:lnTo>
                <a:lnTo>
                  <a:pt x="329666" y="127119"/>
                </a:lnTo>
                <a:lnTo>
                  <a:pt x="339996" y="145558"/>
                </a:lnTo>
                <a:lnTo>
                  <a:pt x="343700" y="168770"/>
                </a:lnTo>
                <a:lnTo>
                  <a:pt x="339326" y="192480"/>
                </a:lnTo>
                <a:lnTo>
                  <a:pt x="327417" y="212232"/>
                </a:lnTo>
                <a:lnTo>
                  <a:pt x="309790" y="226256"/>
                </a:lnTo>
                <a:lnTo>
                  <a:pt x="288264" y="232778"/>
                </a:lnTo>
                <a:lnTo>
                  <a:pt x="288264" y="244424"/>
                </a:lnTo>
                <a:lnTo>
                  <a:pt x="314442" y="236900"/>
                </a:lnTo>
                <a:lnTo>
                  <a:pt x="335556" y="220237"/>
                </a:lnTo>
                <a:lnTo>
                  <a:pt x="349654" y="196753"/>
                </a:lnTo>
                <a:lnTo>
                  <a:pt x="354787" y="168770"/>
                </a:lnTo>
                <a:lnTo>
                  <a:pt x="350608" y="142306"/>
                </a:lnTo>
                <a:lnTo>
                  <a:pt x="339023" y="120754"/>
                </a:lnTo>
                <a:lnTo>
                  <a:pt x="321461" y="105751"/>
                </a:lnTo>
                <a:lnTo>
                  <a:pt x="299351" y="98932"/>
                </a:lnTo>
                <a:lnTo>
                  <a:pt x="294004" y="77240"/>
                </a:lnTo>
                <a:lnTo>
                  <a:pt x="282549" y="60732"/>
                </a:lnTo>
                <a:lnTo>
                  <a:pt x="265636" y="50228"/>
                </a:lnTo>
                <a:lnTo>
                  <a:pt x="243916" y="46545"/>
                </a:lnTo>
                <a:lnTo>
                  <a:pt x="241147" y="46545"/>
                </a:lnTo>
                <a:lnTo>
                  <a:pt x="226441" y="26998"/>
                </a:lnTo>
                <a:lnTo>
                  <a:pt x="207711" y="12361"/>
                </a:lnTo>
                <a:lnTo>
                  <a:pt x="205957" y="1163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532331" y="2033702"/>
            <a:ext cx="199555" cy="2082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025630" y="7102803"/>
            <a:ext cx="340360" cy="254635"/>
          </a:xfrm>
          <a:custGeom>
            <a:avLst/>
            <a:gdLst/>
            <a:ahLst/>
            <a:cxnLst/>
            <a:rect l="l" t="t" r="r" b="b"/>
            <a:pathLst>
              <a:path w="340360" h="254634">
                <a:moveTo>
                  <a:pt x="336539" y="10591"/>
                </a:moveTo>
                <a:lnTo>
                  <a:pt x="324040" y="10591"/>
                </a:lnTo>
                <a:lnTo>
                  <a:pt x="329361" y="14554"/>
                </a:lnTo>
                <a:lnTo>
                  <a:pt x="329361" y="238239"/>
                </a:lnTo>
                <a:lnTo>
                  <a:pt x="324040" y="243522"/>
                </a:lnTo>
                <a:lnTo>
                  <a:pt x="191236" y="243522"/>
                </a:lnTo>
                <a:lnTo>
                  <a:pt x="191236" y="254114"/>
                </a:lnTo>
                <a:lnTo>
                  <a:pt x="318731" y="254114"/>
                </a:lnTo>
                <a:lnTo>
                  <a:pt x="326536" y="252481"/>
                </a:lnTo>
                <a:lnTo>
                  <a:pt x="333341" y="247996"/>
                </a:lnTo>
                <a:lnTo>
                  <a:pt x="338153" y="241276"/>
                </a:lnTo>
                <a:lnTo>
                  <a:pt x="339978" y="232943"/>
                </a:lnTo>
                <a:lnTo>
                  <a:pt x="339978" y="21183"/>
                </a:lnTo>
                <a:lnTo>
                  <a:pt x="338153" y="12848"/>
                </a:lnTo>
                <a:lnTo>
                  <a:pt x="336539" y="10591"/>
                </a:lnTo>
                <a:close/>
              </a:path>
              <a:path w="340360" h="254634">
                <a:moveTo>
                  <a:pt x="318731" y="0"/>
                </a:moveTo>
                <a:lnTo>
                  <a:pt x="21247" y="0"/>
                </a:lnTo>
                <a:lnTo>
                  <a:pt x="12885" y="1634"/>
                </a:lnTo>
                <a:lnTo>
                  <a:pt x="6142" y="6124"/>
                </a:lnTo>
                <a:lnTo>
                  <a:pt x="1639" y="12848"/>
                </a:lnTo>
                <a:lnTo>
                  <a:pt x="0" y="21183"/>
                </a:lnTo>
                <a:lnTo>
                  <a:pt x="0" y="31762"/>
                </a:lnTo>
                <a:lnTo>
                  <a:pt x="10617" y="31762"/>
                </a:lnTo>
                <a:lnTo>
                  <a:pt x="10617" y="14554"/>
                </a:lnTo>
                <a:lnTo>
                  <a:pt x="14604" y="10591"/>
                </a:lnTo>
                <a:lnTo>
                  <a:pt x="336539" y="10591"/>
                </a:lnTo>
                <a:lnTo>
                  <a:pt x="333341" y="6124"/>
                </a:lnTo>
                <a:lnTo>
                  <a:pt x="326536" y="1634"/>
                </a:lnTo>
                <a:lnTo>
                  <a:pt x="31873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238115" y="7351623"/>
            <a:ext cx="10795" cy="53340"/>
          </a:xfrm>
          <a:custGeom>
            <a:avLst/>
            <a:gdLst/>
            <a:ahLst/>
            <a:cxnLst/>
            <a:rect l="l" t="t" r="r" b="b"/>
            <a:pathLst>
              <a:path w="10795" h="53340">
                <a:moveTo>
                  <a:pt x="0" y="52946"/>
                </a:moveTo>
                <a:lnTo>
                  <a:pt x="10629" y="52946"/>
                </a:lnTo>
                <a:lnTo>
                  <a:pt x="10629" y="0"/>
                </a:lnTo>
                <a:lnTo>
                  <a:pt x="0" y="0"/>
                </a:lnTo>
                <a:lnTo>
                  <a:pt x="0" y="5294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5216868" y="7399273"/>
            <a:ext cx="53340" cy="10795"/>
          </a:xfrm>
          <a:custGeom>
            <a:avLst/>
            <a:gdLst/>
            <a:ahLst/>
            <a:cxnLst/>
            <a:rect l="l" t="t" r="r" b="b"/>
            <a:pathLst>
              <a:path w="53339" h="10795">
                <a:moveTo>
                  <a:pt x="0" y="10591"/>
                </a:moveTo>
                <a:lnTo>
                  <a:pt x="53124" y="10591"/>
                </a:lnTo>
                <a:lnTo>
                  <a:pt x="53124" y="0"/>
                </a:lnTo>
                <a:lnTo>
                  <a:pt x="0" y="0"/>
                </a:lnTo>
                <a:lnTo>
                  <a:pt x="0" y="1059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5216866" y="7309487"/>
            <a:ext cx="127635" cy="0"/>
          </a:xfrm>
          <a:custGeom>
            <a:avLst/>
            <a:gdLst/>
            <a:ahLst/>
            <a:cxnLst/>
            <a:rect l="l" t="t" r="r" b="b"/>
            <a:pathLst>
              <a:path w="127635">
                <a:moveTo>
                  <a:pt x="0" y="0"/>
                </a:moveTo>
                <a:lnTo>
                  <a:pt x="127495" y="0"/>
                </a:lnTo>
              </a:path>
            </a:pathLst>
          </a:custGeom>
          <a:ln w="1016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5339053" y="7134227"/>
            <a:ext cx="0" cy="170180"/>
          </a:xfrm>
          <a:custGeom>
            <a:avLst/>
            <a:gdLst/>
            <a:ahLst/>
            <a:cxnLst/>
            <a:rect l="l" t="t" r="r" b="b"/>
            <a:pathLst>
              <a:path h="170179">
                <a:moveTo>
                  <a:pt x="0" y="0"/>
                </a:moveTo>
                <a:lnTo>
                  <a:pt x="0" y="170180"/>
                </a:lnTo>
              </a:path>
            </a:pathLst>
          </a:custGeom>
          <a:ln w="1061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046877" y="7129147"/>
            <a:ext cx="297815" cy="0"/>
          </a:xfrm>
          <a:custGeom>
            <a:avLst/>
            <a:gdLst/>
            <a:ahLst/>
            <a:cxnLst/>
            <a:rect l="l" t="t" r="r" b="b"/>
            <a:pathLst>
              <a:path w="297814">
                <a:moveTo>
                  <a:pt x="0" y="0"/>
                </a:moveTo>
                <a:lnTo>
                  <a:pt x="297484" y="0"/>
                </a:lnTo>
              </a:path>
            </a:pathLst>
          </a:custGeom>
          <a:ln w="1015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5025618" y="7144715"/>
            <a:ext cx="297497" cy="26543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0278618" y="5677935"/>
            <a:ext cx="314807" cy="31490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>
            <a:spLocks noGrp="1"/>
          </p:cNvSpPr>
          <p:nvPr>
            <p:ph type="sldNum" sz="quarter" idx="7"/>
          </p:nvPr>
        </p:nvSpPr>
        <p:spPr>
          <a:xfrm>
            <a:off x="431800" y="6969059"/>
            <a:ext cx="1350010" cy="308417"/>
          </a:xfrm>
          <a:prstGeom prst="rect">
            <a:avLst/>
          </a:prstGeom>
        </p:spPr>
        <p:txBody>
          <a:bodyPr vert="horz" wrap="square" lIns="0" tIns="31114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44"/>
              </a:spcBef>
            </a:pPr>
            <a:fld id="{81D60167-4931-47E6-BA6A-407CBD079E47}" type="slidenum">
              <a:rPr sz="1800" smtClean="0">
                <a:solidFill>
                  <a:srgbClr val="BCBEC0"/>
                </a:solidFill>
              </a:rPr>
              <a:t>12</a:t>
            </a:fld>
            <a:endParaRPr sz="1500" baseline="2777" dirty="0"/>
          </a:p>
        </p:txBody>
      </p:sp>
      <p:pic>
        <p:nvPicPr>
          <p:cNvPr id="46" name="Рисунок 4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51900" y="6864642"/>
            <a:ext cx="1410741" cy="348105"/>
          </a:xfrm>
          <a:prstGeom prst="rect">
            <a:avLst/>
          </a:prstGeom>
        </p:spPr>
      </p:pic>
      <p:sp>
        <p:nvSpPr>
          <p:cNvPr id="47" name="object 18">
            <a:extLst>
              <a:ext uri="{FF2B5EF4-FFF2-40B4-BE49-F238E27FC236}">
                <a16:creationId xmlns:a16="http://schemas.microsoft.com/office/drawing/2014/main" id="{1DE523A4-AE85-534E-A6EA-2715FB38CA8D}"/>
              </a:ext>
            </a:extLst>
          </p:cNvPr>
          <p:cNvSpPr txBox="1"/>
          <p:nvPr/>
        </p:nvSpPr>
        <p:spPr>
          <a:xfrm>
            <a:off x="519798" y="2958371"/>
            <a:ext cx="7646301" cy="8745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lvl="0"/>
            <a:r>
              <a:rPr lang="ru-RU" sz="2800" dirty="0"/>
              <a:t>Набор логических условий для проекта на основе пороговых значений измерения.</a:t>
            </a:r>
            <a:r>
              <a:rPr lang="en-US" sz="2800" dirty="0"/>
              <a:t> </a:t>
            </a:r>
            <a:r>
              <a:rPr lang="ru-RU" sz="2800" dirty="0"/>
              <a:t>Пример:</a:t>
            </a:r>
          </a:p>
        </p:txBody>
      </p:sp>
      <p:pic>
        <p:nvPicPr>
          <p:cNvPr id="9217" name="Picture 1" descr="page20image37140160">
            <a:extLst>
              <a:ext uri="{FF2B5EF4-FFF2-40B4-BE49-F238E27FC236}">
                <a16:creationId xmlns:a16="http://schemas.microsoft.com/office/drawing/2014/main" id="{52F89806-3E00-B145-A8FC-8820705443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3164" y="3408642"/>
            <a:ext cx="342900" cy="34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0D0E4B62-3093-8840-A1FF-A24FD801F55D}"/>
              </a:ext>
            </a:extLst>
          </p:cNvPr>
          <p:cNvSpPr/>
          <p:nvPr/>
        </p:nvSpPr>
        <p:spPr>
          <a:xfrm>
            <a:off x="9155069" y="3395426"/>
            <a:ext cx="8786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dirty="0">
                <a:solidFill>
                  <a:srgbClr val="38751C"/>
                </a:solidFill>
                <a:latin typeface="10,BoldItalic"/>
              </a:rPr>
              <a:t>Passed </a:t>
            </a:r>
            <a:endParaRPr lang="en" dirty="0">
              <a:effectLst/>
            </a:endParaRPr>
          </a:p>
        </p:txBody>
      </p:sp>
      <p:pic>
        <p:nvPicPr>
          <p:cNvPr id="9218" name="Picture 2" descr="page20image37139968">
            <a:extLst>
              <a:ext uri="{FF2B5EF4-FFF2-40B4-BE49-F238E27FC236}">
                <a16:creationId xmlns:a16="http://schemas.microsoft.com/office/drawing/2014/main" id="{95658A61-C489-ED48-92DD-875FFBE609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2698" y="4021513"/>
            <a:ext cx="3429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77533CA6-B302-B246-8C3F-E2A1851C4108}"/>
              </a:ext>
            </a:extLst>
          </p:cNvPr>
          <p:cNvSpPr/>
          <p:nvPr/>
        </p:nvSpPr>
        <p:spPr>
          <a:xfrm>
            <a:off x="9122540" y="3996839"/>
            <a:ext cx="10310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dirty="0">
                <a:solidFill>
                  <a:srgbClr val="B25E05"/>
                </a:solidFill>
                <a:latin typeface="10,BoldItalic"/>
              </a:rPr>
              <a:t>Warning </a:t>
            </a:r>
            <a:endParaRPr lang="en" dirty="0">
              <a:effectLst/>
            </a:endParaRPr>
          </a:p>
        </p:txBody>
      </p:sp>
      <p:pic>
        <p:nvPicPr>
          <p:cNvPr id="9219" name="Picture 3" descr="page20image37140544">
            <a:extLst>
              <a:ext uri="{FF2B5EF4-FFF2-40B4-BE49-F238E27FC236}">
                <a16:creationId xmlns:a16="http://schemas.microsoft.com/office/drawing/2014/main" id="{3A7A1DA6-4EC3-CA4A-A22B-35E5145CB4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3164" y="4732427"/>
            <a:ext cx="342900" cy="35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D3C2802-2B27-2144-802F-1433254EB0F2}"/>
              </a:ext>
            </a:extLst>
          </p:cNvPr>
          <p:cNvSpPr/>
          <p:nvPr/>
        </p:nvSpPr>
        <p:spPr>
          <a:xfrm>
            <a:off x="9198991" y="4708989"/>
            <a:ext cx="7907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dirty="0">
                <a:solidFill>
                  <a:srgbClr val="990000"/>
                </a:solidFill>
                <a:latin typeface="10,BoldItalic"/>
              </a:rPr>
              <a:t>Failed </a:t>
            </a:r>
            <a:endParaRPr lang="en" dirty="0">
              <a:effectLst/>
            </a:endParaRPr>
          </a:p>
        </p:txBody>
      </p:sp>
      <p:graphicFrame>
        <p:nvGraphicFramePr>
          <p:cNvPr id="12" name="Таблица 11">
            <a:extLst>
              <a:ext uri="{FF2B5EF4-FFF2-40B4-BE49-F238E27FC236}">
                <a16:creationId xmlns:a16="http://schemas.microsoft.com/office/drawing/2014/main" id="{B0062092-6278-C242-8AFD-AD8723D6D4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7104296"/>
              </p:ext>
            </p:extLst>
          </p:nvPr>
        </p:nvGraphicFramePr>
        <p:xfrm>
          <a:off x="1002518" y="4010863"/>
          <a:ext cx="7128932" cy="2865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9182">
                  <a:extLst>
                    <a:ext uri="{9D8B030D-6E8A-4147-A177-3AD203B41FA5}">
                      <a16:colId xmlns:a16="http://schemas.microsoft.com/office/drawing/2014/main" val="985679581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4220811925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4206404631"/>
                    </a:ext>
                  </a:extLst>
                </a:gridCol>
                <a:gridCol w="1413150">
                  <a:extLst>
                    <a:ext uri="{9D8B030D-6E8A-4147-A177-3AD203B41FA5}">
                      <a16:colId xmlns:a16="http://schemas.microsoft.com/office/drawing/2014/main" val="31129233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Метрика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Оператор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97862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Открытые дефекты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Более чем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18126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 err="1"/>
                        <a:t>Блокеры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Более чем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66558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Критические дефекты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Более чем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07754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Новые дефекты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Более чем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81594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Общее покрытие кода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Менее чем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80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61013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Ошибки модульных тестов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Более чем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6191651"/>
                  </a:ext>
                </a:extLst>
              </a:tr>
            </a:tbl>
          </a:graphicData>
        </a:graphic>
      </p:graphicFrame>
      <p:pic>
        <p:nvPicPr>
          <p:cNvPr id="48" name="Picture 2" descr="page20image37139968">
            <a:extLst>
              <a:ext uri="{FF2B5EF4-FFF2-40B4-BE49-F238E27FC236}">
                <a16:creationId xmlns:a16="http://schemas.microsoft.com/office/drawing/2014/main" id="{43D7FDD3-3F89-364B-998C-1A654A35C5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3065" y="4015574"/>
            <a:ext cx="3429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3" descr="page20image37140544">
            <a:extLst>
              <a:ext uri="{FF2B5EF4-FFF2-40B4-BE49-F238E27FC236}">
                <a16:creationId xmlns:a16="http://schemas.microsoft.com/office/drawing/2014/main" id="{BA4A3DC9-1BB4-ED4F-8C1D-7C4D361DE2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3588" y="4010025"/>
            <a:ext cx="342900" cy="35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92213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2027758" y="3706050"/>
            <a:ext cx="306070" cy="313690"/>
          </a:xfrm>
          <a:custGeom>
            <a:avLst/>
            <a:gdLst/>
            <a:ahLst/>
            <a:cxnLst/>
            <a:rect l="l" t="t" r="r" b="b"/>
            <a:pathLst>
              <a:path w="306069" h="313689">
                <a:moveTo>
                  <a:pt x="306069" y="313207"/>
                </a:moveTo>
                <a:lnTo>
                  <a:pt x="0" y="313207"/>
                </a:lnTo>
                <a:lnTo>
                  <a:pt x="0" y="0"/>
                </a:lnTo>
                <a:lnTo>
                  <a:pt x="306069" y="0"/>
                </a:lnTo>
                <a:lnTo>
                  <a:pt x="306069" y="3132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97342" y="3392411"/>
            <a:ext cx="306070" cy="313690"/>
          </a:xfrm>
          <a:custGeom>
            <a:avLst/>
            <a:gdLst/>
            <a:ahLst/>
            <a:cxnLst/>
            <a:rect l="l" t="t" r="r" b="b"/>
            <a:pathLst>
              <a:path w="306069" h="313689">
                <a:moveTo>
                  <a:pt x="306069" y="313207"/>
                </a:moveTo>
                <a:lnTo>
                  <a:pt x="0" y="313207"/>
                </a:lnTo>
                <a:lnTo>
                  <a:pt x="0" y="0"/>
                </a:lnTo>
                <a:lnTo>
                  <a:pt x="306069" y="0"/>
                </a:lnTo>
                <a:lnTo>
                  <a:pt x="306069" y="3132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516994" y="3391344"/>
            <a:ext cx="306070" cy="313690"/>
          </a:xfrm>
          <a:custGeom>
            <a:avLst/>
            <a:gdLst/>
            <a:ahLst/>
            <a:cxnLst/>
            <a:rect l="l" t="t" r="r" b="b"/>
            <a:pathLst>
              <a:path w="306070" h="313689">
                <a:moveTo>
                  <a:pt x="306070" y="313207"/>
                </a:moveTo>
                <a:lnTo>
                  <a:pt x="0" y="313207"/>
                </a:lnTo>
                <a:lnTo>
                  <a:pt x="0" y="0"/>
                </a:lnTo>
                <a:lnTo>
                  <a:pt x="306070" y="0"/>
                </a:lnTo>
                <a:lnTo>
                  <a:pt x="306070" y="3132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987486" y="3391344"/>
            <a:ext cx="306070" cy="313690"/>
          </a:xfrm>
          <a:custGeom>
            <a:avLst/>
            <a:gdLst/>
            <a:ahLst/>
            <a:cxnLst/>
            <a:rect l="l" t="t" r="r" b="b"/>
            <a:pathLst>
              <a:path w="306070" h="313689">
                <a:moveTo>
                  <a:pt x="306057" y="313207"/>
                </a:moveTo>
                <a:lnTo>
                  <a:pt x="0" y="313207"/>
                </a:lnTo>
                <a:lnTo>
                  <a:pt x="0" y="0"/>
                </a:lnTo>
                <a:lnTo>
                  <a:pt x="306057" y="0"/>
                </a:lnTo>
                <a:lnTo>
                  <a:pt x="306057" y="3132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343099" y="3391344"/>
            <a:ext cx="306070" cy="313690"/>
          </a:xfrm>
          <a:custGeom>
            <a:avLst/>
            <a:gdLst/>
            <a:ahLst/>
            <a:cxnLst/>
            <a:rect l="l" t="t" r="r" b="b"/>
            <a:pathLst>
              <a:path w="306069" h="313689">
                <a:moveTo>
                  <a:pt x="306057" y="313207"/>
                </a:moveTo>
                <a:lnTo>
                  <a:pt x="0" y="313207"/>
                </a:lnTo>
                <a:lnTo>
                  <a:pt x="0" y="0"/>
                </a:lnTo>
                <a:lnTo>
                  <a:pt x="306057" y="0"/>
                </a:lnTo>
                <a:lnTo>
                  <a:pt x="306057" y="3132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350" y="12"/>
            <a:ext cx="10685780" cy="1776095"/>
          </a:xfrm>
          <a:custGeom>
            <a:avLst/>
            <a:gdLst/>
            <a:ahLst/>
            <a:cxnLst/>
            <a:rect l="l" t="t" r="r" b="b"/>
            <a:pathLst>
              <a:path w="10685780" h="1776095">
                <a:moveTo>
                  <a:pt x="0" y="1775993"/>
                </a:moveTo>
                <a:lnTo>
                  <a:pt x="10685640" y="1775993"/>
                </a:lnTo>
                <a:lnTo>
                  <a:pt x="10685640" y="0"/>
                </a:lnTo>
                <a:lnTo>
                  <a:pt x="0" y="0"/>
                </a:lnTo>
                <a:lnTo>
                  <a:pt x="0" y="1775993"/>
                </a:lnTo>
                <a:close/>
              </a:path>
            </a:pathLst>
          </a:custGeom>
          <a:solidFill>
            <a:srgbClr val="00669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444500" y="301237"/>
            <a:ext cx="307340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057275" algn="l"/>
              </a:tabLst>
            </a:pPr>
            <a:r>
              <a:rPr lang="ru-RU" sz="1400" b="1" spc="75" dirty="0">
                <a:solidFill>
                  <a:srgbClr val="52A5CB"/>
                </a:solidFill>
                <a:latin typeface="SFProText-Heavy"/>
                <a:cs typeface="SFProText-Heavy"/>
              </a:rPr>
              <a:t>Курс </a:t>
            </a:r>
            <a:r>
              <a:rPr lang="en-GB" sz="1400" b="1" spc="75" dirty="0">
                <a:solidFill>
                  <a:srgbClr val="52A5CB"/>
                </a:solidFill>
                <a:latin typeface="SFProText-Heavy"/>
                <a:cs typeface="SFProText-Heavy"/>
              </a:rPr>
              <a:t>Development and Operation</a:t>
            </a:r>
            <a:r>
              <a:rPr lang="en-US" sz="1400" b="1" spc="75" dirty="0">
                <a:solidFill>
                  <a:srgbClr val="52A5CB"/>
                </a:solidFill>
                <a:latin typeface="SFProText-Heavy"/>
                <a:cs typeface="SFProText-Heavy"/>
              </a:rPr>
              <a:t>s</a:t>
            </a:r>
            <a:endParaRPr lang="en-GB" sz="1400" dirty="0">
              <a:latin typeface="SFProText-Heavy"/>
              <a:cs typeface="SFProText-Heavy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9519754" y="12"/>
            <a:ext cx="582930" cy="565150"/>
          </a:xfrm>
          <a:custGeom>
            <a:avLst/>
            <a:gdLst/>
            <a:ahLst/>
            <a:cxnLst/>
            <a:rect l="l" t="t" r="r" b="b"/>
            <a:pathLst>
              <a:path w="582929" h="565150">
                <a:moveTo>
                  <a:pt x="0" y="564756"/>
                </a:moveTo>
                <a:lnTo>
                  <a:pt x="582764" y="564756"/>
                </a:lnTo>
                <a:lnTo>
                  <a:pt x="582764" y="0"/>
                </a:lnTo>
                <a:lnTo>
                  <a:pt x="0" y="0"/>
                </a:lnTo>
                <a:lnTo>
                  <a:pt x="0" y="56475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311819" y="564769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90" h="291465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52A5CB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9205109" y="1484630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90" h="291464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52A5CB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55930">
              <a:lnSpc>
                <a:spcPct val="100000"/>
              </a:lnSpc>
              <a:spcBef>
                <a:spcPts val="100"/>
              </a:spcBef>
            </a:pPr>
            <a:r>
              <a:rPr lang="ru-RU" spc="-10" dirty="0"/>
              <a:t>Качество нового кода</a:t>
            </a:r>
            <a:endParaRPr spc="-10" dirty="0"/>
          </a:p>
        </p:txBody>
      </p:sp>
      <p:sp>
        <p:nvSpPr>
          <p:cNvPr id="22" name="object 22"/>
          <p:cNvSpPr/>
          <p:nvPr/>
        </p:nvSpPr>
        <p:spPr>
          <a:xfrm>
            <a:off x="1340726" y="1776006"/>
            <a:ext cx="582930" cy="582930"/>
          </a:xfrm>
          <a:custGeom>
            <a:avLst/>
            <a:gdLst/>
            <a:ahLst/>
            <a:cxnLst/>
            <a:rect l="l" t="t" r="r" b="b"/>
            <a:pathLst>
              <a:path w="582930" h="582930">
                <a:moveTo>
                  <a:pt x="0" y="582764"/>
                </a:moveTo>
                <a:lnTo>
                  <a:pt x="582764" y="582764"/>
                </a:lnTo>
                <a:lnTo>
                  <a:pt x="582764" y="0"/>
                </a:lnTo>
                <a:lnTo>
                  <a:pt x="0" y="0"/>
                </a:lnTo>
                <a:lnTo>
                  <a:pt x="0" y="582764"/>
                </a:lnTo>
                <a:close/>
              </a:path>
            </a:pathLst>
          </a:custGeom>
          <a:solidFill>
            <a:srgbClr val="231F20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039964" y="2368156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90" h="291464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52A5CB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642004" y="2659532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89" h="291464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52A5CB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0164394" y="5544007"/>
            <a:ext cx="527685" cy="582930"/>
          </a:xfrm>
          <a:custGeom>
            <a:avLst/>
            <a:gdLst/>
            <a:ahLst/>
            <a:cxnLst/>
            <a:rect l="l" t="t" r="r" b="b"/>
            <a:pathLst>
              <a:path w="527684" h="582929">
                <a:moveTo>
                  <a:pt x="0" y="582764"/>
                </a:moveTo>
                <a:lnTo>
                  <a:pt x="527608" y="582764"/>
                </a:lnTo>
                <a:lnTo>
                  <a:pt x="527608" y="0"/>
                </a:lnTo>
                <a:lnTo>
                  <a:pt x="0" y="0"/>
                </a:lnTo>
                <a:lnTo>
                  <a:pt x="0" y="582764"/>
                </a:lnTo>
                <a:close/>
              </a:path>
            </a:pathLst>
          </a:custGeom>
          <a:solidFill>
            <a:srgbClr val="231F20">
              <a:alpha val="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489892" y="6699732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89" h="291465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52A5CB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901336" y="6984009"/>
            <a:ext cx="588645" cy="570230"/>
          </a:xfrm>
          <a:custGeom>
            <a:avLst/>
            <a:gdLst/>
            <a:ahLst/>
            <a:cxnLst/>
            <a:rect l="l" t="t" r="r" b="b"/>
            <a:pathLst>
              <a:path w="588645" h="570229">
                <a:moveTo>
                  <a:pt x="0" y="570191"/>
                </a:moveTo>
                <a:lnTo>
                  <a:pt x="588556" y="570191"/>
                </a:lnTo>
                <a:lnTo>
                  <a:pt x="588556" y="0"/>
                </a:lnTo>
                <a:lnTo>
                  <a:pt x="0" y="0"/>
                </a:lnTo>
                <a:lnTo>
                  <a:pt x="0" y="570191"/>
                </a:lnTo>
                <a:close/>
              </a:path>
            </a:pathLst>
          </a:custGeom>
          <a:solidFill>
            <a:srgbClr val="231F20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558000" y="1776006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90" h="291464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52A5CB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858761" y="2067394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90" h="291464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231F20">
              <a:alpha val="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898001" y="1776006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90" h="291464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231F20">
              <a:alpha val="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372756" y="3706063"/>
            <a:ext cx="306070" cy="304800"/>
          </a:xfrm>
          <a:custGeom>
            <a:avLst/>
            <a:gdLst/>
            <a:ahLst/>
            <a:cxnLst/>
            <a:rect l="l" t="t" r="r" b="b"/>
            <a:pathLst>
              <a:path w="306070" h="304800">
                <a:moveTo>
                  <a:pt x="306070" y="304342"/>
                </a:moveTo>
                <a:lnTo>
                  <a:pt x="0" y="304342"/>
                </a:lnTo>
                <a:lnTo>
                  <a:pt x="0" y="0"/>
                </a:lnTo>
                <a:lnTo>
                  <a:pt x="306070" y="0"/>
                </a:lnTo>
                <a:lnTo>
                  <a:pt x="306070" y="30434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209209" y="3706063"/>
            <a:ext cx="306070" cy="304800"/>
          </a:xfrm>
          <a:custGeom>
            <a:avLst/>
            <a:gdLst/>
            <a:ahLst/>
            <a:cxnLst/>
            <a:rect l="l" t="t" r="r" b="b"/>
            <a:pathLst>
              <a:path w="306070" h="304800">
                <a:moveTo>
                  <a:pt x="306057" y="304342"/>
                </a:moveTo>
                <a:lnTo>
                  <a:pt x="0" y="304342"/>
                </a:lnTo>
                <a:lnTo>
                  <a:pt x="0" y="0"/>
                </a:lnTo>
                <a:lnTo>
                  <a:pt x="306057" y="0"/>
                </a:lnTo>
                <a:lnTo>
                  <a:pt x="306057" y="30434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983547" y="3706063"/>
            <a:ext cx="306070" cy="304800"/>
          </a:xfrm>
          <a:custGeom>
            <a:avLst/>
            <a:gdLst/>
            <a:ahLst/>
            <a:cxnLst/>
            <a:rect l="l" t="t" r="r" b="b"/>
            <a:pathLst>
              <a:path w="306070" h="304800">
                <a:moveTo>
                  <a:pt x="306057" y="304342"/>
                </a:moveTo>
                <a:lnTo>
                  <a:pt x="0" y="304342"/>
                </a:lnTo>
                <a:lnTo>
                  <a:pt x="0" y="0"/>
                </a:lnTo>
                <a:lnTo>
                  <a:pt x="306057" y="0"/>
                </a:lnTo>
                <a:lnTo>
                  <a:pt x="306057" y="30434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454716" y="1892800"/>
            <a:ext cx="354965" cy="244475"/>
          </a:xfrm>
          <a:custGeom>
            <a:avLst/>
            <a:gdLst/>
            <a:ahLst/>
            <a:cxnLst/>
            <a:rect l="l" t="t" r="r" b="b"/>
            <a:pathLst>
              <a:path w="354964" h="244475">
                <a:moveTo>
                  <a:pt x="160769" y="0"/>
                </a:moveTo>
                <a:lnTo>
                  <a:pt x="125381" y="7182"/>
                </a:lnTo>
                <a:lnTo>
                  <a:pt x="95972" y="26912"/>
                </a:lnTo>
                <a:lnTo>
                  <a:pt x="75399" y="56465"/>
                </a:lnTo>
                <a:lnTo>
                  <a:pt x="66522" y="93116"/>
                </a:lnTo>
                <a:lnTo>
                  <a:pt x="40344" y="100638"/>
                </a:lnTo>
                <a:lnTo>
                  <a:pt x="19230" y="117298"/>
                </a:lnTo>
                <a:lnTo>
                  <a:pt x="5132" y="140781"/>
                </a:lnTo>
                <a:lnTo>
                  <a:pt x="0" y="168770"/>
                </a:lnTo>
                <a:lnTo>
                  <a:pt x="5132" y="196753"/>
                </a:lnTo>
                <a:lnTo>
                  <a:pt x="19230" y="220237"/>
                </a:lnTo>
                <a:lnTo>
                  <a:pt x="40344" y="236900"/>
                </a:lnTo>
                <a:lnTo>
                  <a:pt x="66522" y="244424"/>
                </a:lnTo>
                <a:lnTo>
                  <a:pt x="66522" y="232778"/>
                </a:lnTo>
                <a:lnTo>
                  <a:pt x="44996" y="226256"/>
                </a:lnTo>
                <a:lnTo>
                  <a:pt x="27370" y="212232"/>
                </a:lnTo>
                <a:lnTo>
                  <a:pt x="15460" y="192480"/>
                </a:lnTo>
                <a:lnTo>
                  <a:pt x="11087" y="168770"/>
                </a:lnTo>
                <a:lnTo>
                  <a:pt x="15936" y="144033"/>
                </a:lnTo>
                <a:lnTo>
                  <a:pt x="29102" y="123663"/>
                </a:lnTo>
                <a:lnTo>
                  <a:pt x="48506" y="109841"/>
                </a:lnTo>
                <a:lnTo>
                  <a:pt x="72072" y="104749"/>
                </a:lnTo>
                <a:lnTo>
                  <a:pt x="77609" y="104749"/>
                </a:lnTo>
                <a:lnTo>
                  <a:pt x="77609" y="98932"/>
                </a:lnTo>
                <a:lnTo>
                  <a:pt x="84170" y="65034"/>
                </a:lnTo>
                <a:lnTo>
                  <a:pt x="102034" y="37276"/>
                </a:lnTo>
                <a:lnTo>
                  <a:pt x="128476" y="18521"/>
                </a:lnTo>
                <a:lnTo>
                  <a:pt x="160769" y="11633"/>
                </a:lnTo>
                <a:lnTo>
                  <a:pt x="205957" y="11633"/>
                </a:lnTo>
                <a:lnTo>
                  <a:pt x="185604" y="3181"/>
                </a:lnTo>
                <a:lnTo>
                  <a:pt x="160769" y="0"/>
                </a:lnTo>
                <a:close/>
              </a:path>
              <a:path w="354964" h="244475">
                <a:moveTo>
                  <a:pt x="205957" y="11633"/>
                </a:moveTo>
                <a:lnTo>
                  <a:pt x="160769" y="11633"/>
                </a:lnTo>
                <a:lnTo>
                  <a:pt x="182960" y="14565"/>
                </a:lnTo>
                <a:lnTo>
                  <a:pt x="203206" y="23090"/>
                </a:lnTo>
                <a:lnTo>
                  <a:pt x="220594" y="36798"/>
                </a:lnTo>
                <a:lnTo>
                  <a:pt x="234213" y="55283"/>
                </a:lnTo>
                <a:lnTo>
                  <a:pt x="235597" y="58191"/>
                </a:lnTo>
                <a:lnTo>
                  <a:pt x="243916" y="58191"/>
                </a:lnTo>
                <a:lnTo>
                  <a:pt x="264877" y="62397"/>
                </a:lnTo>
                <a:lnTo>
                  <a:pt x="278563" y="73288"/>
                </a:lnTo>
                <a:lnTo>
                  <a:pt x="286012" y="88270"/>
                </a:lnTo>
                <a:lnTo>
                  <a:pt x="288264" y="104749"/>
                </a:lnTo>
                <a:lnTo>
                  <a:pt x="288264" y="110566"/>
                </a:lnTo>
                <a:lnTo>
                  <a:pt x="293801" y="110566"/>
                </a:lnTo>
                <a:lnTo>
                  <a:pt x="313878" y="114954"/>
                </a:lnTo>
                <a:lnTo>
                  <a:pt x="329666" y="127119"/>
                </a:lnTo>
                <a:lnTo>
                  <a:pt x="339996" y="145558"/>
                </a:lnTo>
                <a:lnTo>
                  <a:pt x="343700" y="168770"/>
                </a:lnTo>
                <a:lnTo>
                  <a:pt x="339326" y="192480"/>
                </a:lnTo>
                <a:lnTo>
                  <a:pt x="327417" y="212232"/>
                </a:lnTo>
                <a:lnTo>
                  <a:pt x="309790" y="226256"/>
                </a:lnTo>
                <a:lnTo>
                  <a:pt x="288264" y="232778"/>
                </a:lnTo>
                <a:lnTo>
                  <a:pt x="288264" y="244424"/>
                </a:lnTo>
                <a:lnTo>
                  <a:pt x="314442" y="236900"/>
                </a:lnTo>
                <a:lnTo>
                  <a:pt x="335556" y="220237"/>
                </a:lnTo>
                <a:lnTo>
                  <a:pt x="349654" y="196753"/>
                </a:lnTo>
                <a:lnTo>
                  <a:pt x="354787" y="168770"/>
                </a:lnTo>
                <a:lnTo>
                  <a:pt x="350608" y="142306"/>
                </a:lnTo>
                <a:lnTo>
                  <a:pt x="339023" y="120754"/>
                </a:lnTo>
                <a:lnTo>
                  <a:pt x="321461" y="105751"/>
                </a:lnTo>
                <a:lnTo>
                  <a:pt x="299351" y="98932"/>
                </a:lnTo>
                <a:lnTo>
                  <a:pt x="294004" y="77240"/>
                </a:lnTo>
                <a:lnTo>
                  <a:pt x="282549" y="60732"/>
                </a:lnTo>
                <a:lnTo>
                  <a:pt x="265636" y="50228"/>
                </a:lnTo>
                <a:lnTo>
                  <a:pt x="243916" y="46545"/>
                </a:lnTo>
                <a:lnTo>
                  <a:pt x="241147" y="46545"/>
                </a:lnTo>
                <a:lnTo>
                  <a:pt x="226441" y="26998"/>
                </a:lnTo>
                <a:lnTo>
                  <a:pt x="207711" y="12361"/>
                </a:lnTo>
                <a:lnTo>
                  <a:pt x="205957" y="1163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532331" y="2033702"/>
            <a:ext cx="199555" cy="2082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025630" y="7102803"/>
            <a:ext cx="340360" cy="254635"/>
          </a:xfrm>
          <a:custGeom>
            <a:avLst/>
            <a:gdLst/>
            <a:ahLst/>
            <a:cxnLst/>
            <a:rect l="l" t="t" r="r" b="b"/>
            <a:pathLst>
              <a:path w="340360" h="254634">
                <a:moveTo>
                  <a:pt x="336539" y="10591"/>
                </a:moveTo>
                <a:lnTo>
                  <a:pt x="324040" y="10591"/>
                </a:lnTo>
                <a:lnTo>
                  <a:pt x="329361" y="14554"/>
                </a:lnTo>
                <a:lnTo>
                  <a:pt x="329361" y="238239"/>
                </a:lnTo>
                <a:lnTo>
                  <a:pt x="324040" y="243522"/>
                </a:lnTo>
                <a:lnTo>
                  <a:pt x="191236" y="243522"/>
                </a:lnTo>
                <a:lnTo>
                  <a:pt x="191236" y="254114"/>
                </a:lnTo>
                <a:lnTo>
                  <a:pt x="318731" y="254114"/>
                </a:lnTo>
                <a:lnTo>
                  <a:pt x="326536" y="252481"/>
                </a:lnTo>
                <a:lnTo>
                  <a:pt x="333341" y="247996"/>
                </a:lnTo>
                <a:lnTo>
                  <a:pt x="338153" y="241276"/>
                </a:lnTo>
                <a:lnTo>
                  <a:pt x="339978" y="232943"/>
                </a:lnTo>
                <a:lnTo>
                  <a:pt x="339978" y="21183"/>
                </a:lnTo>
                <a:lnTo>
                  <a:pt x="338153" y="12848"/>
                </a:lnTo>
                <a:lnTo>
                  <a:pt x="336539" y="10591"/>
                </a:lnTo>
                <a:close/>
              </a:path>
              <a:path w="340360" h="254634">
                <a:moveTo>
                  <a:pt x="318731" y="0"/>
                </a:moveTo>
                <a:lnTo>
                  <a:pt x="21247" y="0"/>
                </a:lnTo>
                <a:lnTo>
                  <a:pt x="12885" y="1634"/>
                </a:lnTo>
                <a:lnTo>
                  <a:pt x="6142" y="6124"/>
                </a:lnTo>
                <a:lnTo>
                  <a:pt x="1639" y="12848"/>
                </a:lnTo>
                <a:lnTo>
                  <a:pt x="0" y="21183"/>
                </a:lnTo>
                <a:lnTo>
                  <a:pt x="0" y="31762"/>
                </a:lnTo>
                <a:lnTo>
                  <a:pt x="10617" y="31762"/>
                </a:lnTo>
                <a:lnTo>
                  <a:pt x="10617" y="14554"/>
                </a:lnTo>
                <a:lnTo>
                  <a:pt x="14604" y="10591"/>
                </a:lnTo>
                <a:lnTo>
                  <a:pt x="336539" y="10591"/>
                </a:lnTo>
                <a:lnTo>
                  <a:pt x="333341" y="6124"/>
                </a:lnTo>
                <a:lnTo>
                  <a:pt x="326536" y="1634"/>
                </a:lnTo>
                <a:lnTo>
                  <a:pt x="31873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238115" y="7351623"/>
            <a:ext cx="10795" cy="53340"/>
          </a:xfrm>
          <a:custGeom>
            <a:avLst/>
            <a:gdLst/>
            <a:ahLst/>
            <a:cxnLst/>
            <a:rect l="l" t="t" r="r" b="b"/>
            <a:pathLst>
              <a:path w="10795" h="53340">
                <a:moveTo>
                  <a:pt x="0" y="52946"/>
                </a:moveTo>
                <a:lnTo>
                  <a:pt x="10629" y="52946"/>
                </a:lnTo>
                <a:lnTo>
                  <a:pt x="10629" y="0"/>
                </a:lnTo>
                <a:lnTo>
                  <a:pt x="0" y="0"/>
                </a:lnTo>
                <a:lnTo>
                  <a:pt x="0" y="5294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5216868" y="7399273"/>
            <a:ext cx="53340" cy="10795"/>
          </a:xfrm>
          <a:custGeom>
            <a:avLst/>
            <a:gdLst/>
            <a:ahLst/>
            <a:cxnLst/>
            <a:rect l="l" t="t" r="r" b="b"/>
            <a:pathLst>
              <a:path w="53339" h="10795">
                <a:moveTo>
                  <a:pt x="0" y="10591"/>
                </a:moveTo>
                <a:lnTo>
                  <a:pt x="53124" y="10591"/>
                </a:lnTo>
                <a:lnTo>
                  <a:pt x="53124" y="0"/>
                </a:lnTo>
                <a:lnTo>
                  <a:pt x="0" y="0"/>
                </a:lnTo>
                <a:lnTo>
                  <a:pt x="0" y="1059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5216866" y="7309487"/>
            <a:ext cx="127635" cy="0"/>
          </a:xfrm>
          <a:custGeom>
            <a:avLst/>
            <a:gdLst/>
            <a:ahLst/>
            <a:cxnLst/>
            <a:rect l="l" t="t" r="r" b="b"/>
            <a:pathLst>
              <a:path w="127635">
                <a:moveTo>
                  <a:pt x="0" y="0"/>
                </a:moveTo>
                <a:lnTo>
                  <a:pt x="127495" y="0"/>
                </a:lnTo>
              </a:path>
            </a:pathLst>
          </a:custGeom>
          <a:ln w="1016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5339053" y="7134227"/>
            <a:ext cx="0" cy="170180"/>
          </a:xfrm>
          <a:custGeom>
            <a:avLst/>
            <a:gdLst/>
            <a:ahLst/>
            <a:cxnLst/>
            <a:rect l="l" t="t" r="r" b="b"/>
            <a:pathLst>
              <a:path h="170179">
                <a:moveTo>
                  <a:pt x="0" y="0"/>
                </a:moveTo>
                <a:lnTo>
                  <a:pt x="0" y="170180"/>
                </a:lnTo>
              </a:path>
            </a:pathLst>
          </a:custGeom>
          <a:ln w="1061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046877" y="7129147"/>
            <a:ext cx="297815" cy="0"/>
          </a:xfrm>
          <a:custGeom>
            <a:avLst/>
            <a:gdLst/>
            <a:ahLst/>
            <a:cxnLst/>
            <a:rect l="l" t="t" r="r" b="b"/>
            <a:pathLst>
              <a:path w="297814">
                <a:moveTo>
                  <a:pt x="0" y="0"/>
                </a:moveTo>
                <a:lnTo>
                  <a:pt x="297484" y="0"/>
                </a:lnTo>
              </a:path>
            </a:pathLst>
          </a:custGeom>
          <a:ln w="1015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5025618" y="7144715"/>
            <a:ext cx="297497" cy="26543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0278618" y="5677935"/>
            <a:ext cx="314807" cy="31490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>
            <a:spLocks noGrp="1"/>
          </p:cNvSpPr>
          <p:nvPr>
            <p:ph type="sldNum" sz="quarter" idx="7"/>
          </p:nvPr>
        </p:nvSpPr>
        <p:spPr>
          <a:xfrm>
            <a:off x="431800" y="6969059"/>
            <a:ext cx="1350010" cy="308417"/>
          </a:xfrm>
          <a:prstGeom prst="rect">
            <a:avLst/>
          </a:prstGeom>
        </p:spPr>
        <p:txBody>
          <a:bodyPr vert="horz" wrap="square" lIns="0" tIns="31114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44"/>
              </a:spcBef>
            </a:pPr>
            <a:fld id="{81D60167-4931-47E6-BA6A-407CBD079E47}" type="slidenum">
              <a:rPr sz="1800" smtClean="0">
                <a:solidFill>
                  <a:srgbClr val="BCBEC0"/>
                </a:solidFill>
              </a:rPr>
              <a:t>13</a:t>
            </a:fld>
            <a:endParaRPr sz="1500" baseline="2777" dirty="0"/>
          </a:p>
        </p:txBody>
      </p:sp>
      <p:pic>
        <p:nvPicPr>
          <p:cNvPr id="46" name="Рисунок 4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51900" y="6864642"/>
            <a:ext cx="1410741" cy="348105"/>
          </a:xfrm>
          <a:prstGeom prst="rect">
            <a:avLst/>
          </a:prstGeom>
        </p:spPr>
      </p:pic>
      <p:sp>
        <p:nvSpPr>
          <p:cNvPr id="47" name="object 18">
            <a:extLst>
              <a:ext uri="{FF2B5EF4-FFF2-40B4-BE49-F238E27FC236}">
                <a16:creationId xmlns:a16="http://schemas.microsoft.com/office/drawing/2014/main" id="{1DE523A4-AE85-534E-A6EA-2715FB38CA8D}"/>
              </a:ext>
            </a:extLst>
          </p:cNvPr>
          <p:cNvSpPr txBox="1"/>
          <p:nvPr/>
        </p:nvSpPr>
        <p:spPr>
          <a:xfrm>
            <a:off x="519799" y="2958371"/>
            <a:ext cx="7570102" cy="30290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ru-RU" sz="2800" dirty="0"/>
              <a:t>Отслеживание качества кода, добавленного в текущий </a:t>
            </a:r>
            <a:r>
              <a:rPr lang="ru-RU" sz="2800" dirty="0" err="1"/>
              <a:t>снэпшот</a:t>
            </a:r>
            <a:endParaRPr lang="ru-RU" sz="2800" dirty="0"/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ru-RU" sz="2800" dirty="0"/>
              <a:t>Метрики сравнения качества между разными версиями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ru-RU" sz="2800" dirty="0"/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ru-RU" sz="2800" dirty="0"/>
              <a:t>Хорошо подходит для долгосрочных проектов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2883869B-624A-264B-B8E0-0790BE8906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02827" y="3164262"/>
            <a:ext cx="767854" cy="767854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867A021-CB91-0E48-8861-74631166648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16854" y="4161214"/>
            <a:ext cx="939800" cy="93980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74091817-CED9-124D-882B-803D45DEBC0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8629" r="20668"/>
          <a:stretch/>
        </p:blipFill>
        <p:spPr>
          <a:xfrm>
            <a:off x="8204125" y="5320271"/>
            <a:ext cx="925779" cy="894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263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2027758" y="3706050"/>
            <a:ext cx="306070" cy="313690"/>
          </a:xfrm>
          <a:custGeom>
            <a:avLst/>
            <a:gdLst/>
            <a:ahLst/>
            <a:cxnLst/>
            <a:rect l="l" t="t" r="r" b="b"/>
            <a:pathLst>
              <a:path w="306069" h="313689">
                <a:moveTo>
                  <a:pt x="306069" y="313207"/>
                </a:moveTo>
                <a:lnTo>
                  <a:pt x="0" y="313207"/>
                </a:lnTo>
                <a:lnTo>
                  <a:pt x="0" y="0"/>
                </a:lnTo>
                <a:lnTo>
                  <a:pt x="306069" y="0"/>
                </a:lnTo>
                <a:lnTo>
                  <a:pt x="306069" y="3132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97342" y="3392411"/>
            <a:ext cx="306070" cy="313690"/>
          </a:xfrm>
          <a:custGeom>
            <a:avLst/>
            <a:gdLst/>
            <a:ahLst/>
            <a:cxnLst/>
            <a:rect l="l" t="t" r="r" b="b"/>
            <a:pathLst>
              <a:path w="306069" h="313689">
                <a:moveTo>
                  <a:pt x="306069" y="313207"/>
                </a:moveTo>
                <a:lnTo>
                  <a:pt x="0" y="313207"/>
                </a:lnTo>
                <a:lnTo>
                  <a:pt x="0" y="0"/>
                </a:lnTo>
                <a:lnTo>
                  <a:pt x="306069" y="0"/>
                </a:lnTo>
                <a:lnTo>
                  <a:pt x="306069" y="3132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516994" y="3391344"/>
            <a:ext cx="306070" cy="313690"/>
          </a:xfrm>
          <a:custGeom>
            <a:avLst/>
            <a:gdLst/>
            <a:ahLst/>
            <a:cxnLst/>
            <a:rect l="l" t="t" r="r" b="b"/>
            <a:pathLst>
              <a:path w="306070" h="313689">
                <a:moveTo>
                  <a:pt x="306070" y="313207"/>
                </a:moveTo>
                <a:lnTo>
                  <a:pt x="0" y="313207"/>
                </a:lnTo>
                <a:lnTo>
                  <a:pt x="0" y="0"/>
                </a:lnTo>
                <a:lnTo>
                  <a:pt x="306070" y="0"/>
                </a:lnTo>
                <a:lnTo>
                  <a:pt x="306070" y="3132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987486" y="3391344"/>
            <a:ext cx="306070" cy="313690"/>
          </a:xfrm>
          <a:custGeom>
            <a:avLst/>
            <a:gdLst/>
            <a:ahLst/>
            <a:cxnLst/>
            <a:rect l="l" t="t" r="r" b="b"/>
            <a:pathLst>
              <a:path w="306070" h="313689">
                <a:moveTo>
                  <a:pt x="306057" y="313207"/>
                </a:moveTo>
                <a:lnTo>
                  <a:pt x="0" y="313207"/>
                </a:lnTo>
                <a:lnTo>
                  <a:pt x="0" y="0"/>
                </a:lnTo>
                <a:lnTo>
                  <a:pt x="306057" y="0"/>
                </a:lnTo>
                <a:lnTo>
                  <a:pt x="306057" y="3132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343099" y="3391344"/>
            <a:ext cx="306070" cy="313690"/>
          </a:xfrm>
          <a:custGeom>
            <a:avLst/>
            <a:gdLst/>
            <a:ahLst/>
            <a:cxnLst/>
            <a:rect l="l" t="t" r="r" b="b"/>
            <a:pathLst>
              <a:path w="306069" h="313689">
                <a:moveTo>
                  <a:pt x="306057" y="313207"/>
                </a:moveTo>
                <a:lnTo>
                  <a:pt x="0" y="313207"/>
                </a:lnTo>
                <a:lnTo>
                  <a:pt x="0" y="0"/>
                </a:lnTo>
                <a:lnTo>
                  <a:pt x="306057" y="0"/>
                </a:lnTo>
                <a:lnTo>
                  <a:pt x="306057" y="3132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350" y="12"/>
            <a:ext cx="10685780" cy="1776095"/>
          </a:xfrm>
          <a:custGeom>
            <a:avLst/>
            <a:gdLst/>
            <a:ahLst/>
            <a:cxnLst/>
            <a:rect l="l" t="t" r="r" b="b"/>
            <a:pathLst>
              <a:path w="10685780" h="1776095">
                <a:moveTo>
                  <a:pt x="0" y="1775993"/>
                </a:moveTo>
                <a:lnTo>
                  <a:pt x="10685640" y="1775993"/>
                </a:lnTo>
                <a:lnTo>
                  <a:pt x="10685640" y="0"/>
                </a:lnTo>
                <a:lnTo>
                  <a:pt x="0" y="0"/>
                </a:lnTo>
                <a:lnTo>
                  <a:pt x="0" y="1775993"/>
                </a:lnTo>
                <a:close/>
              </a:path>
            </a:pathLst>
          </a:custGeom>
          <a:solidFill>
            <a:srgbClr val="00669C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0" name="object 10"/>
          <p:cNvSpPr txBox="1"/>
          <p:nvPr/>
        </p:nvSpPr>
        <p:spPr>
          <a:xfrm>
            <a:off x="444500" y="301237"/>
            <a:ext cx="307340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057275" algn="l"/>
              </a:tabLst>
            </a:pPr>
            <a:r>
              <a:rPr lang="ru-RU" sz="1400" b="1" spc="75" dirty="0">
                <a:solidFill>
                  <a:srgbClr val="52A5CB"/>
                </a:solidFill>
                <a:latin typeface="SFProText-Heavy"/>
                <a:cs typeface="SFProText-Heavy"/>
              </a:rPr>
              <a:t>Курс </a:t>
            </a:r>
            <a:r>
              <a:rPr lang="en-GB" sz="1400" b="1" spc="75" dirty="0">
                <a:solidFill>
                  <a:srgbClr val="52A5CB"/>
                </a:solidFill>
                <a:latin typeface="SFProText-Heavy"/>
                <a:cs typeface="SFProText-Heavy"/>
              </a:rPr>
              <a:t>Development and Operation</a:t>
            </a:r>
            <a:r>
              <a:rPr lang="en-US" sz="1400" b="1" spc="75" dirty="0">
                <a:solidFill>
                  <a:srgbClr val="52A5CB"/>
                </a:solidFill>
                <a:latin typeface="SFProText-Heavy"/>
                <a:cs typeface="SFProText-Heavy"/>
              </a:rPr>
              <a:t>s</a:t>
            </a:r>
            <a:endParaRPr lang="en-GB" sz="1400" dirty="0">
              <a:latin typeface="SFProText-Heavy"/>
              <a:cs typeface="SFProText-Heavy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9519754" y="12"/>
            <a:ext cx="582930" cy="565150"/>
          </a:xfrm>
          <a:custGeom>
            <a:avLst/>
            <a:gdLst/>
            <a:ahLst/>
            <a:cxnLst/>
            <a:rect l="l" t="t" r="r" b="b"/>
            <a:pathLst>
              <a:path w="582929" h="565150">
                <a:moveTo>
                  <a:pt x="0" y="564756"/>
                </a:moveTo>
                <a:lnTo>
                  <a:pt x="582764" y="564756"/>
                </a:lnTo>
                <a:lnTo>
                  <a:pt x="582764" y="0"/>
                </a:lnTo>
                <a:lnTo>
                  <a:pt x="0" y="0"/>
                </a:lnTo>
                <a:lnTo>
                  <a:pt x="0" y="56475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311819" y="564769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90" h="291465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52A5CB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9205109" y="1484630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90" h="291464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52A5CB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55930">
              <a:lnSpc>
                <a:spcPct val="100000"/>
              </a:lnSpc>
              <a:spcBef>
                <a:spcPts val="100"/>
              </a:spcBef>
            </a:pPr>
            <a:r>
              <a:rPr lang="en-US" spc="-10" dirty="0"/>
              <a:t>SonarQube </a:t>
            </a:r>
            <a:r>
              <a:rPr lang="ru-RU" spc="-10" dirty="0"/>
              <a:t>в процессе </a:t>
            </a:r>
            <a:r>
              <a:rPr lang="en-US" spc="-10" dirty="0"/>
              <a:t>CI</a:t>
            </a:r>
            <a:endParaRPr spc="-10" dirty="0"/>
          </a:p>
        </p:txBody>
      </p:sp>
      <p:sp>
        <p:nvSpPr>
          <p:cNvPr id="22" name="object 22"/>
          <p:cNvSpPr/>
          <p:nvPr/>
        </p:nvSpPr>
        <p:spPr>
          <a:xfrm>
            <a:off x="1340726" y="1776006"/>
            <a:ext cx="582930" cy="582930"/>
          </a:xfrm>
          <a:custGeom>
            <a:avLst/>
            <a:gdLst/>
            <a:ahLst/>
            <a:cxnLst/>
            <a:rect l="l" t="t" r="r" b="b"/>
            <a:pathLst>
              <a:path w="582930" h="582930">
                <a:moveTo>
                  <a:pt x="0" y="582764"/>
                </a:moveTo>
                <a:lnTo>
                  <a:pt x="582764" y="582764"/>
                </a:lnTo>
                <a:lnTo>
                  <a:pt x="582764" y="0"/>
                </a:lnTo>
                <a:lnTo>
                  <a:pt x="0" y="0"/>
                </a:lnTo>
                <a:lnTo>
                  <a:pt x="0" y="582764"/>
                </a:lnTo>
                <a:close/>
              </a:path>
            </a:pathLst>
          </a:custGeom>
          <a:solidFill>
            <a:srgbClr val="231F20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039964" y="2368156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90" h="291464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52A5CB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642004" y="2659532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89" h="291464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52A5CB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0164394" y="5544007"/>
            <a:ext cx="527685" cy="582930"/>
          </a:xfrm>
          <a:custGeom>
            <a:avLst/>
            <a:gdLst/>
            <a:ahLst/>
            <a:cxnLst/>
            <a:rect l="l" t="t" r="r" b="b"/>
            <a:pathLst>
              <a:path w="527684" h="582929">
                <a:moveTo>
                  <a:pt x="0" y="582764"/>
                </a:moveTo>
                <a:lnTo>
                  <a:pt x="527608" y="582764"/>
                </a:lnTo>
                <a:lnTo>
                  <a:pt x="527608" y="0"/>
                </a:lnTo>
                <a:lnTo>
                  <a:pt x="0" y="0"/>
                </a:lnTo>
                <a:lnTo>
                  <a:pt x="0" y="582764"/>
                </a:lnTo>
                <a:close/>
              </a:path>
            </a:pathLst>
          </a:custGeom>
          <a:solidFill>
            <a:srgbClr val="231F20">
              <a:alpha val="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489892" y="6699732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89" h="291465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52A5CB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901336" y="6984009"/>
            <a:ext cx="588645" cy="570230"/>
          </a:xfrm>
          <a:custGeom>
            <a:avLst/>
            <a:gdLst/>
            <a:ahLst/>
            <a:cxnLst/>
            <a:rect l="l" t="t" r="r" b="b"/>
            <a:pathLst>
              <a:path w="588645" h="570229">
                <a:moveTo>
                  <a:pt x="0" y="570191"/>
                </a:moveTo>
                <a:lnTo>
                  <a:pt x="588556" y="570191"/>
                </a:lnTo>
                <a:lnTo>
                  <a:pt x="588556" y="0"/>
                </a:lnTo>
                <a:lnTo>
                  <a:pt x="0" y="0"/>
                </a:lnTo>
                <a:lnTo>
                  <a:pt x="0" y="570191"/>
                </a:lnTo>
                <a:close/>
              </a:path>
            </a:pathLst>
          </a:custGeom>
          <a:solidFill>
            <a:srgbClr val="231F20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558000" y="1776006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90" h="291464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52A5CB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858761" y="2067394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90" h="291464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231F20">
              <a:alpha val="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898001" y="1776006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90" h="291464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231F20">
              <a:alpha val="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372756" y="3706063"/>
            <a:ext cx="306070" cy="304800"/>
          </a:xfrm>
          <a:custGeom>
            <a:avLst/>
            <a:gdLst/>
            <a:ahLst/>
            <a:cxnLst/>
            <a:rect l="l" t="t" r="r" b="b"/>
            <a:pathLst>
              <a:path w="306070" h="304800">
                <a:moveTo>
                  <a:pt x="306070" y="304342"/>
                </a:moveTo>
                <a:lnTo>
                  <a:pt x="0" y="304342"/>
                </a:lnTo>
                <a:lnTo>
                  <a:pt x="0" y="0"/>
                </a:lnTo>
                <a:lnTo>
                  <a:pt x="306070" y="0"/>
                </a:lnTo>
                <a:lnTo>
                  <a:pt x="306070" y="30434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209209" y="3706063"/>
            <a:ext cx="306070" cy="304800"/>
          </a:xfrm>
          <a:custGeom>
            <a:avLst/>
            <a:gdLst/>
            <a:ahLst/>
            <a:cxnLst/>
            <a:rect l="l" t="t" r="r" b="b"/>
            <a:pathLst>
              <a:path w="306070" h="304800">
                <a:moveTo>
                  <a:pt x="306057" y="304342"/>
                </a:moveTo>
                <a:lnTo>
                  <a:pt x="0" y="304342"/>
                </a:lnTo>
                <a:lnTo>
                  <a:pt x="0" y="0"/>
                </a:lnTo>
                <a:lnTo>
                  <a:pt x="306057" y="0"/>
                </a:lnTo>
                <a:lnTo>
                  <a:pt x="306057" y="30434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983547" y="3706063"/>
            <a:ext cx="306070" cy="304800"/>
          </a:xfrm>
          <a:custGeom>
            <a:avLst/>
            <a:gdLst/>
            <a:ahLst/>
            <a:cxnLst/>
            <a:rect l="l" t="t" r="r" b="b"/>
            <a:pathLst>
              <a:path w="306070" h="304800">
                <a:moveTo>
                  <a:pt x="306057" y="304342"/>
                </a:moveTo>
                <a:lnTo>
                  <a:pt x="0" y="304342"/>
                </a:lnTo>
                <a:lnTo>
                  <a:pt x="0" y="0"/>
                </a:lnTo>
                <a:lnTo>
                  <a:pt x="306057" y="0"/>
                </a:lnTo>
                <a:lnTo>
                  <a:pt x="306057" y="30434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454716" y="1892800"/>
            <a:ext cx="354965" cy="244475"/>
          </a:xfrm>
          <a:custGeom>
            <a:avLst/>
            <a:gdLst/>
            <a:ahLst/>
            <a:cxnLst/>
            <a:rect l="l" t="t" r="r" b="b"/>
            <a:pathLst>
              <a:path w="354964" h="244475">
                <a:moveTo>
                  <a:pt x="160769" y="0"/>
                </a:moveTo>
                <a:lnTo>
                  <a:pt x="125381" y="7182"/>
                </a:lnTo>
                <a:lnTo>
                  <a:pt x="95972" y="26912"/>
                </a:lnTo>
                <a:lnTo>
                  <a:pt x="75399" y="56465"/>
                </a:lnTo>
                <a:lnTo>
                  <a:pt x="66522" y="93116"/>
                </a:lnTo>
                <a:lnTo>
                  <a:pt x="40344" y="100638"/>
                </a:lnTo>
                <a:lnTo>
                  <a:pt x="19230" y="117298"/>
                </a:lnTo>
                <a:lnTo>
                  <a:pt x="5132" y="140781"/>
                </a:lnTo>
                <a:lnTo>
                  <a:pt x="0" y="168770"/>
                </a:lnTo>
                <a:lnTo>
                  <a:pt x="5132" y="196753"/>
                </a:lnTo>
                <a:lnTo>
                  <a:pt x="19230" y="220237"/>
                </a:lnTo>
                <a:lnTo>
                  <a:pt x="40344" y="236900"/>
                </a:lnTo>
                <a:lnTo>
                  <a:pt x="66522" y="244424"/>
                </a:lnTo>
                <a:lnTo>
                  <a:pt x="66522" y="232778"/>
                </a:lnTo>
                <a:lnTo>
                  <a:pt x="44996" y="226256"/>
                </a:lnTo>
                <a:lnTo>
                  <a:pt x="27370" y="212232"/>
                </a:lnTo>
                <a:lnTo>
                  <a:pt x="15460" y="192480"/>
                </a:lnTo>
                <a:lnTo>
                  <a:pt x="11087" y="168770"/>
                </a:lnTo>
                <a:lnTo>
                  <a:pt x="15936" y="144033"/>
                </a:lnTo>
                <a:lnTo>
                  <a:pt x="29102" y="123663"/>
                </a:lnTo>
                <a:lnTo>
                  <a:pt x="48506" y="109841"/>
                </a:lnTo>
                <a:lnTo>
                  <a:pt x="72072" y="104749"/>
                </a:lnTo>
                <a:lnTo>
                  <a:pt x="77609" y="104749"/>
                </a:lnTo>
                <a:lnTo>
                  <a:pt x="77609" y="98932"/>
                </a:lnTo>
                <a:lnTo>
                  <a:pt x="84170" y="65034"/>
                </a:lnTo>
                <a:lnTo>
                  <a:pt x="102034" y="37276"/>
                </a:lnTo>
                <a:lnTo>
                  <a:pt x="128476" y="18521"/>
                </a:lnTo>
                <a:lnTo>
                  <a:pt x="160769" y="11633"/>
                </a:lnTo>
                <a:lnTo>
                  <a:pt x="205957" y="11633"/>
                </a:lnTo>
                <a:lnTo>
                  <a:pt x="185604" y="3181"/>
                </a:lnTo>
                <a:lnTo>
                  <a:pt x="160769" y="0"/>
                </a:lnTo>
                <a:close/>
              </a:path>
              <a:path w="354964" h="244475">
                <a:moveTo>
                  <a:pt x="205957" y="11633"/>
                </a:moveTo>
                <a:lnTo>
                  <a:pt x="160769" y="11633"/>
                </a:lnTo>
                <a:lnTo>
                  <a:pt x="182960" y="14565"/>
                </a:lnTo>
                <a:lnTo>
                  <a:pt x="203206" y="23090"/>
                </a:lnTo>
                <a:lnTo>
                  <a:pt x="220594" y="36798"/>
                </a:lnTo>
                <a:lnTo>
                  <a:pt x="234213" y="55283"/>
                </a:lnTo>
                <a:lnTo>
                  <a:pt x="235597" y="58191"/>
                </a:lnTo>
                <a:lnTo>
                  <a:pt x="243916" y="58191"/>
                </a:lnTo>
                <a:lnTo>
                  <a:pt x="264877" y="62397"/>
                </a:lnTo>
                <a:lnTo>
                  <a:pt x="278563" y="73288"/>
                </a:lnTo>
                <a:lnTo>
                  <a:pt x="286012" y="88270"/>
                </a:lnTo>
                <a:lnTo>
                  <a:pt x="288264" y="104749"/>
                </a:lnTo>
                <a:lnTo>
                  <a:pt x="288264" y="110566"/>
                </a:lnTo>
                <a:lnTo>
                  <a:pt x="293801" y="110566"/>
                </a:lnTo>
                <a:lnTo>
                  <a:pt x="313878" y="114954"/>
                </a:lnTo>
                <a:lnTo>
                  <a:pt x="329666" y="127119"/>
                </a:lnTo>
                <a:lnTo>
                  <a:pt x="339996" y="145558"/>
                </a:lnTo>
                <a:lnTo>
                  <a:pt x="343700" y="168770"/>
                </a:lnTo>
                <a:lnTo>
                  <a:pt x="339326" y="192480"/>
                </a:lnTo>
                <a:lnTo>
                  <a:pt x="327417" y="212232"/>
                </a:lnTo>
                <a:lnTo>
                  <a:pt x="309790" y="226256"/>
                </a:lnTo>
                <a:lnTo>
                  <a:pt x="288264" y="232778"/>
                </a:lnTo>
                <a:lnTo>
                  <a:pt x="288264" y="244424"/>
                </a:lnTo>
                <a:lnTo>
                  <a:pt x="314442" y="236900"/>
                </a:lnTo>
                <a:lnTo>
                  <a:pt x="335556" y="220237"/>
                </a:lnTo>
                <a:lnTo>
                  <a:pt x="349654" y="196753"/>
                </a:lnTo>
                <a:lnTo>
                  <a:pt x="354787" y="168770"/>
                </a:lnTo>
                <a:lnTo>
                  <a:pt x="350608" y="142306"/>
                </a:lnTo>
                <a:lnTo>
                  <a:pt x="339023" y="120754"/>
                </a:lnTo>
                <a:lnTo>
                  <a:pt x="321461" y="105751"/>
                </a:lnTo>
                <a:lnTo>
                  <a:pt x="299351" y="98932"/>
                </a:lnTo>
                <a:lnTo>
                  <a:pt x="294004" y="77240"/>
                </a:lnTo>
                <a:lnTo>
                  <a:pt x="282549" y="60732"/>
                </a:lnTo>
                <a:lnTo>
                  <a:pt x="265636" y="50228"/>
                </a:lnTo>
                <a:lnTo>
                  <a:pt x="243916" y="46545"/>
                </a:lnTo>
                <a:lnTo>
                  <a:pt x="241147" y="46545"/>
                </a:lnTo>
                <a:lnTo>
                  <a:pt x="226441" y="26998"/>
                </a:lnTo>
                <a:lnTo>
                  <a:pt x="207711" y="12361"/>
                </a:lnTo>
                <a:lnTo>
                  <a:pt x="205957" y="1163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532331" y="2033702"/>
            <a:ext cx="199555" cy="2082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025630" y="7102803"/>
            <a:ext cx="340360" cy="254635"/>
          </a:xfrm>
          <a:custGeom>
            <a:avLst/>
            <a:gdLst/>
            <a:ahLst/>
            <a:cxnLst/>
            <a:rect l="l" t="t" r="r" b="b"/>
            <a:pathLst>
              <a:path w="340360" h="254634">
                <a:moveTo>
                  <a:pt x="336539" y="10591"/>
                </a:moveTo>
                <a:lnTo>
                  <a:pt x="324040" y="10591"/>
                </a:lnTo>
                <a:lnTo>
                  <a:pt x="329361" y="14554"/>
                </a:lnTo>
                <a:lnTo>
                  <a:pt x="329361" y="238239"/>
                </a:lnTo>
                <a:lnTo>
                  <a:pt x="324040" y="243522"/>
                </a:lnTo>
                <a:lnTo>
                  <a:pt x="191236" y="243522"/>
                </a:lnTo>
                <a:lnTo>
                  <a:pt x="191236" y="254114"/>
                </a:lnTo>
                <a:lnTo>
                  <a:pt x="318731" y="254114"/>
                </a:lnTo>
                <a:lnTo>
                  <a:pt x="326536" y="252481"/>
                </a:lnTo>
                <a:lnTo>
                  <a:pt x="333341" y="247996"/>
                </a:lnTo>
                <a:lnTo>
                  <a:pt x="338153" y="241276"/>
                </a:lnTo>
                <a:lnTo>
                  <a:pt x="339978" y="232943"/>
                </a:lnTo>
                <a:lnTo>
                  <a:pt x="339978" y="21183"/>
                </a:lnTo>
                <a:lnTo>
                  <a:pt x="338153" y="12848"/>
                </a:lnTo>
                <a:lnTo>
                  <a:pt x="336539" y="10591"/>
                </a:lnTo>
                <a:close/>
              </a:path>
              <a:path w="340360" h="254634">
                <a:moveTo>
                  <a:pt x="318731" y="0"/>
                </a:moveTo>
                <a:lnTo>
                  <a:pt x="21247" y="0"/>
                </a:lnTo>
                <a:lnTo>
                  <a:pt x="12885" y="1634"/>
                </a:lnTo>
                <a:lnTo>
                  <a:pt x="6142" y="6124"/>
                </a:lnTo>
                <a:lnTo>
                  <a:pt x="1639" y="12848"/>
                </a:lnTo>
                <a:lnTo>
                  <a:pt x="0" y="21183"/>
                </a:lnTo>
                <a:lnTo>
                  <a:pt x="0" y="31762"/>
                </a:lnTo>
                <a:lnTo>
                  <a:pt x="10617" y="31762"/>
                </a:lnTo>
                <a:lnTo>
                  <a:pt x="10617" y="14554"/>
                </a:lnTo>
                <a:lnTo>
                  <a:pt x="14604" y="10591"/>
                </a:lnTo>
                <a:lnTo>
                  <a:pt x="336539" y="10591"/>
                </a:lnTo>
                <a:lnTo>
                  <a:pt x="333341" y="6124"/>
                </a:lnTo>
                <a:lnTo>
                  <a:pt x="326536" y="1634"/>
                </a:lnTo>
                <a:lnTo>
                  <a:pt x="31873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238115" y="7351623"/>
            <a:ext cx="10795" cy="53340"/>
          </a:xfrm>
          <a:custGeom>
            <a:avLst/>
            <a:gdLst/>
            <a:ahLst/>
            <a:cxnLst/>
            <a:rect l="l" t="t" r="r" b="b"/>
            <a:pathLst>
              <a:path w="10795" h="53340">
                <a:moveTo>
                  <a:pt x="0" y="52946"/>
                </a:moveTo>
                <a:lnTo>
                  <a:pt x="10629" y="52946"/>
                </a:lnTo>
                <a:lnTo>
                  <a:pt x="10629" y="0"/>
                </a:lnTo>
                <a:lnTo>
                  <a:pt x="0" y="0"/>
                </a:lnTo>
                <a:lnTo>
                  <a:pt x="0" y="5294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5216868" y="7399273"/>
            <a:ext cx="53340" cy="10795"/>
          </a:xfrm>
          <a:custGeom>
            <a:avLst/>
            <a:gdLst/>
            <a:ahLst/>
            <a:cxnLst/>
            <a:rect l="l" t="t" r="r" b="b"/>
            <a:pathLst>
              <a:path w="53339" h="10795">
                <a:moveTo>
                  <a:pt x="0" y="10591"/>
                </a:moveTo>
                <a:lnTo>
                  <a:pt x="53124" y="10591"/>
                </a:lnTo>
                <a:lnTo>
                  <a:pt x="53124" y="0"/>
                </a:lnTo>
                <a:lnTo>
                  <a:pt x="0" y="0"/>
                </a:lnTo>
                <a:lnTo>
                  <a:pt x="0" y="1059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5216866" y="7309487"/>
            <a:ext cx="127635" cy="0"/>
          </a:xfrm>
          <a:custGeom>
            <a:avLst/>
            <a:gdLst/>
            <a:ahLst/>
            <a:cxnLst/>
            <a:rect l="l" t="t" r="r" b="b"/>
            <a:pathLst>
              <a:path w="127635">
                <a:moveTo>
                  <a:pt x="0" y="0"/>
                </a:moveTo>
                <a:lnTo>
                  <a:pt x="127495" y="0"/>
                </a:lnTo>
              </a:path>
            </a:pathLst>
          </a:custGeom>
          <a:ln w="1016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5339053" y="7134227"/>
            <a:ext cx="0" cy="170180"/>
          </a:xfrm>
          <a:custGeom>
            <a:avLst/>
            <a:gdLst/>
            <a:ahLst/>
            <a:cxnLst/>
            <a:rect l="l" t="t" r="r" b="b"/>
            <a:pathLst>
              <a:path h="170179">
                <a:moveTo>
                  <a:pt x="0" y="0"/>
                </a:moveTo>
                <a:lnTo>
                  <a:pt x="0" y="170180"/>
                </a:lnTo>
              </a:path>
            </a:pathLst>
          </a:custGeom>
          <a:ln w="1061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046877" y="7129147"/>
            <a:ext cx="297815" cy="0"/>
          </a:xfrm>
          <a:custGeom>
            <a:avLst/>
            <a:gdLst/>
            <a:ahLst/>
            <a:cxnLst/>
            <a:rect l="l" t="t" r="r" b="b"/>
            <a:pathLst>
              <a:path w="297814">
                <a:moveTo>
                  <a:pt x="0" y="0"/>
                </a:moveTo>
                <a:lnTo>
                  <a:pt x="297484" y="0"/>
                </a:lnTo>
              </a:path>
            </a:pathLst>
          </a:custGeom>
          <a:ln w="1015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5025618" y="7144715"/>
            <a:ext cx="297497" cy="26543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0278618" y="5677935"/>
            <a:ext cx="314807" cy="31490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>
            <a:spLocks noGrp="1"/>
          </p:cNvSpPr>
          <p:nvPr>
            <p:ph type="sldNum" sz="quarter" idx="7"/>
          </p:nvPr>
        </p:nvSpPr>
        <p:spPr>
          <a:xfrm>
            <a:off x="431800" y="6969059"/>
            <a:ext cx="1350010" cy="308417"/>
          </a:xfrm>
          <a:prstGeom prst="rect">
            <a:avLst/>
          </a:prstGeom>
        </p:spPr>
        <p:txBody>
          <a:bodyPr vert="horz" wrap="square" lIns="0" tIns="31114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44"/>
              </a:spcBef>
            </a:pPr>
            <a:fld id="{81D60167-4931-47E6-BA6A-407CBD079E47}" type="slidenum">
              <a:rPr sz="1800" smtClean="0">
                <a:solidFill>
                  <a:srgbClr val="BCBEC0"/>
                </a:solidFill>
              </a:rPr>
              <a:t>14</a:t>
            </a:fld>
            <a:endParaRPr sz="1500" baseline="2777" dirty="0"/>
          </a:p>
        </p:txBody>
      </p:sp>
      <p:pic>
        <p:nvPicPr>
          <p:cNvPr id="46" name="Рисунок 4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51900" y="6864642"/>
            <a:ext cx="1410741" cy="348105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96BADACC-5953-3741-9028-422A8BB393C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27223"/>
          <a:stretch/>
        </p:blipFill>
        <p:spPr>
          <a:xfrm>
            <a:off x="2777455" y="2162092"/>
            <a:ext cx="4942910" cy="480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7515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2027758" y="3706050"/>
            <a:ext cx="306070" cy="313690"/>
          </a:xfrm>
          <a:custGeom>
            <a:avLst/>
            <a:gdLst/>
            <a:ahLst/>
            <a:cxnLst/>
            <a:rect l="l" t="t" r="r" b="b"/>
            <a:pathLst>
              <a:path w="306069" h="313689">
                <a:moveTo>
                  <a:pt x="306069" y="313207"/>
                </a:moveTo>
                <a:lnTo>
                  <a:pt x="0" y="313207"/>
                </a:lnTo>
                <a:lnTo>
                  <a:pt x="0" y="0"/>
                </a:lnTo>
                <a:lnTo>
                  <a:pt x="306069" y="0"/>
                </a:lnTo>
                <a:lnTo>
                  <a:pt x="306069" y="3132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97342" y="3392411"/>
            <a:ext cx="306070" cy="313690"/>
          </a:xfrm>
          <a:custGeom>
            <a:avLst/>
            <a:gdLst/>
            <a:ahLst/>
            <a:cxnLst/>
            <a:rect l="l" t="t" r="r" b="b"/>
            <a:pathLst>
              <a:path w="306069" h="313689">
                <a:moveTo>
                  <a:pt x="306069" y="313207"/>
                </a:moveTo>
                <a:lnTo>
                  <a:pt x="0" y="313207"/>
                </a:lnTo>
                <a:lnTo>
                  <a:pt x="0" y="0"/>
                </a:lnTo>
                <a:lnTo>
                  <a:pt x="306069" y="0"/>
                </a:lnTo>
                <a:lnTo>
                  <a:pt x="306069" y="3132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516994" y="3391344"/>
            <a:ext cx="306070" cy="313690"/>
          </a:xfrm>
          <a:custGeom>
            <a:avLst/>
            <a:gdLst/>
            <a:ahLst/>
            <a:cxnLst/>
            <a:rect l="l" t="t" r="r" b="b"/>
            <a:pathLst>
              <a:path w="306070" h="313689">
                <a:moveTo>
                  <a:pt x="306070" y="313207"/>
                </a:moveTo>
                <a:lnTo>
                  <a:pt x="0" y="313207"/>
                </a:lnTo>
                <a:lnTo>
                  <a:pt x="0" y="0"/>
                </a:lnTo>
                <a:lnTo>
                  <a:pt x="306070" y="0"/>
                </a:lnTo>
                <a:lnTo>
                  <a:pt x="306070" y="3132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987486" y="3391344"/>
            <a:ext cx="306070" cy="313690"/>
          </a:xfrm>
          <a:custGeom>
            <a:avLst/>
            <a:gdLst/>
            <a:ahLst/>
            <a:cxnLst/>
            <a:rect l="l" t="t" r="r" b="b"/>
            <a:pathLst>
              <a:path w="306070" h="313689">
                <a:moveTo>
                  <a:pt x="306057" y="313207"/>
                </a:moveTo>
                <a:lnTo>
                  <a:pt x="0" y="313207"/>
                </a:lnTo>
                <a:lnTo>
                  <a:pt x="0" y="0"/>
                </a:lnTo>
                <a:lnTo>
                  <a:pt x="306057" y="0"/>
                </a:lnTo>
                <a:lnTo>
                  <a:pt x="306057" y="3132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343099" y="3391344"/>
            <a:ext cx="306070" cy="313690"/>
          </a:xfrm>
          <a:custGeom>
            <a:avLst/>
            <a:gdLst/>
            <a:ahLst/>
            <a:cxnLst/>
            <a:rect l="l" t="t" r="r" b="b"/>
            <a:pathLst>
              <a:path w="306069" h="313689">
                <a:moveTo>
                  <a:pt x="306057" y="313207"/>
                </a:moveTo>
                <a:lnTo>
                  <a:pt x="0" y="313207"/>
                </a:lnTo>
                <a:lnTo>
                  <a:pt x="0" y="0"/>
                </a:lnTo>
                <a:lnTo>
                  <a:pt x="306057" y="0"/>
                </a:lnTo>
                <a:lnTo>
                  <a:pt x="306057" y="3132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350" y="12"/>
            <a:ext cx="10685780" cy="1776095"/>
          </a:xfrm>
          <a:custGeom>
            <a:avLst/>
            <a:gdLst/>
            <a:ahLst/>
            <a:cxnLst/>
            <a:rect l="l" t="t" r="r" b="b"/>
            <a:pathLst>
              <a:path w="10685780" h="1776095">
                <a:moveTo>
                  <a:pt x="0" y="1775993"/>
                </a:moveTo>
                <a:lnTo>
                  <a:pt x="10685640" y="1775993"/>
                </a:lnTo>
                <a:lnTo>
                  <a:pt x="10685640" y="0"/>
                </a:lnTo>
                <a:lnTo>
                  <a:pt x="0" y="0"/>
                </a:lnTo>
                <a:lnTo>
                  <a:pt x="0" y="1775993"/>
                </a:lnTo>
                <a:close/>
              </a:path>
            </a:pathLst>
          </a:custGeom>
          <a:solidFill>
            <a:srgbClr val="00669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444500" y="301237"/>
            <a:ext cx="307340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057275" algn="l"/>
              </a:tabLst>
            </a:pPr>
            <a:r>
              <a:rPr lang="ru-RU" sz="1400" b="1" spc="75" dirty="0">
                <a:solidFill>
                  <a:srgbClr val="52A5CB"/>
                </a:solidFill>
                <a:latin typeface="SFProText-Heavy"/>
                <a:cs typeface="SFProText-Heavy"/>
              </a:rPr>
              <a:t>Курс </a:t>
            </a:r>
            <a:r>
              <a:rPr lang="en-GB" sz="1400" b="1" spc="75" dirty="0">
                <a:solidFill>
                  <a:srgbClr val="52A5CB"/>
                </a:solidFill>
                <a:latin typeface="SFProText-Heavy"/>
                <a:cs typeface="SFProText-Heavy"/>
              </a:rPr>
              <a:t>Development and Operation</a:t>
            </a:r>
            <a:r>
              <a:rPr lang="en-US" sz="1400" b="1" spc="75" dirty="0">
                <a:solidFill>
                  <a:srgbClr val="52A5CB"/>
                </a:solidFill>
                <a:latin typeface="SFProText-Heavy"/>
                <a:cs typeface="SFProText-Heavy"/>
              </a:rPr>
              <a:t>s</a:t>
            </a:r>
            <a:endParaRPr lang="en-GB" sz="1400" dirty="0">
              <a:latin typeface="SFProText-Heavy"/>
              <a:cs typeface="SFProText-Heavy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9519754" y="12"/>
            <a:ext cx="582930" cy="565150"/>
          </a:xfrm>
          <a:custGeom>
            <a:avLst/>
            <a:gdLst/>
            <a:ahLst/>
            <a:cxnLst/>
            <a:rect l="l" t="t" r="r" b="b"/>
            <a:pathLst>
              <a:path w="582929" h="565150">
                <a:moveTo>
                  <a:pt x="0" y="564756"/>
                </a:moveTo>
                <a:lnTo>
                  <a:pt x="582764" y="564756"/>
                </a:lnTo>
                <a:lnTo>
                  <a:pt x="582764" y="0"/>
                </a:lnTo>
                <a:lnTo>
                  <a:pt x="0" y="0"/>
                </a:lnTo>
                <a:lnTo>
                  <a:pt x="0" y="56475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311819" y="564769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90" h="291465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52A5CB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9205109" y="1484630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90" h="291464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52A5CB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55930">
              <a:lnSpc>
                <a:spcPct val="100000"/>
              </a:lnSpc>
              <a:spcBef>
                <a:spcPts val="100"/>
              </a:spcBef>
            </a:pPr>
            <a:r>
              <a:rPr lang="ru-RU" spc="-10" dirty="0"/>
              <a:t>Взаимодействие членов команды разработки с </a:t>
            </a:r>
            <a:r>
              <a:rPr lang="en-US" spc="-10" dirty="0"/>
              <a:t>SonarQube</a:t>
            </a:r>
            <a:endParaRPr spc="-10" dirty="0"/>
          </a:p>
        </p:txBody>
      </p:sp>
      <p:sp>
        <p:nvSpPr>
          <p:cNvPr id="22" name="object 22"/>
          <p:cNvSpPr/>
          <p:nvPr/>
        </p:nvSpPr>
        <p:spPr>
          <a:xfrm>
            <a:off x="1340726" y="1776006"/>
            <a:ext cx="582930" cy="582930"/>
          </a:xfrm>
          <a:custGeom>
            <a:avLst/>
            <a:gdLst/>
            <a:ahLst/>
            <a:cxnLst/>
            <a:rect l="l" t="t" r="r" b="b"/>
            <a:pathLst>
              <a:path w="582930" h="582930">
                <a:moveTo>
                  <a:pt x="0" y="582764"/>
                </a:moveTo>
                <a:lnTo>
                  <a:pt x="582764" y="582764"/>
                </a:lnTo>
                <a:lnTo>
                  <a:pt x="582764" y="0"/>
                </a:lnTo>
                <a:lnTo>
                  <a:pt x="0" y="0"/>
                </a:lnTo>
                <a:lnTo>
                  <a:pt x="0" y="582764"/>
                </a:lnTo>
                <a:close/>
              </a:path>
            </a:pathLst>
          </a:custGeom>
          <a:solidFill>
            <a:srgbClr val="231F20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039964" y="2368156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90" h="291464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52A5CB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642004" y="2659532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89" h="291464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52A5CB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0164394" y="5544007"/>
            <a:ext cx="527685" cy="582930"/>
          </a:xfrm>
          <a:custGeom>
            <a:avLst/>
            <a:gdLst/>
            <a:ahLst/>
            <a:cxnLst/>
            <a:rect l="l" t="t" r="r" b="b"/>
            <a:pathLst>
              <a:path w="527684" h="582929">
                <a:moveTo>
                  <a:pt x="0" y="582764"/>
                </a:moveTo>
                <a:lnTo>
                  <a:pt x="527608" y="582764"/>
                </a:lnTo>
                <a:lnTo>
                  <a:pt x="527608" y="0"/>
                </a:lnTo>
                <a:lnTo>
                  <a:pt x="0" y="0"/>
                </a:lnTo>
                <a:lnTo>
                  <a:pt x="0" y="582764"/>
                </a:lnTo>
                <a:close/>
              </a:path>
            </a:pathLst>
          </a:custGeom>
          <a:solidFill>
            <a:srgbClr val="231F20">
              <a:alpha val="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489892" y="6699732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89" h="291465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52A5CB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901336" y="6984009"/>
            <a:ext cx="588645" cy="570230"/>
          </a:xfrm>
          <a:custGeom>
            <a:avLst/>
            <a:gdLst/>
            <a:ahLst/>
            <a:cxnLst/>
            <a:rect l="l" t="t" r="r" b="b"/>
            <a:pathLst>
              <a:path w="588645" h="570229">
                <a:moveTo>
                  <a:pt x="0" y="570191"/>
                </a:moveTo>
                <a:lnTo>
                  <a:pt x="588556" y="570191"/>
                </a:lnTo>
                <a:lnTo>
                  <a:pt x="588556" y="0"/>
                </a:lnTo>
                <a:lnTo>
                  <a:pt x="0" y="0"/>
                </a:lnTo>
                <a:lnTo>
                  <a:pt x="0" y="570191"/>
                </a:lnTo>
                <a:close/>
              </a:path>
            </a:pathLst>
          </a:custGeom>
          <a:solidFill>
            <a:srgbClr val="231F20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558000" y="1776006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90" h="291464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52A5CB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858761" y="2067394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90" h="291464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231F20">
              <a:alpha val="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898001" y="1776006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90" h="291464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231F20">
              <a:alpha val="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372756" y="3706063"/>
            <a:ext cx="306070" cy="304800"/>
          </a:xfrm>
          <a:custGeom>
            <a:avLst/>
            <a:gdLst/>
            <a:ahLst/>
            <a:cxnLst/>
            <a:rect l="l" t="t" r="r" b="b"/>
            <a:pathLst>
              <a:path w="306070" h="304800">
                <a:moveTo>
                  <a:pt x="306070" y="304342"/>
                </a:moveTo>
                <a:lnTo>
                  <a:pt x="0" y="304342"/>
                </a:lnTo>
                <a:lnTo>
                  <a:pt x="0" y="0"/>
                </a:lnTo>
                <a:lnTo>
                  <a:pt x="306070" y="0"/>
                </a:lnTo>
                <a:lnTo>
                  <a:pt x="306070" y="30434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209209" y="3706063"/>
            <a:ext cx="306070" cy="304800"/>
          </a:xfrm>
          <a:custGeom>
            <a:avLst/>
            <a:gdLst/>
            <a:ahLst/>
            <a:cxnLst/>
            <a:rect l="l" t="t" r="r" b="b"/>
            <a:pathLst>
              <a:path w="306070" h="304800">
                <a:moveTo>
                  <a:pt x="306057" y="304342"/>
                </a:moveTo>
                <a:lnTo>
                  <a:pt x="0" y="304342"/>
                </a:lnTo>
                <a:lnTo>
                  <a:pt x="0" y="0"/>
                </a:lnTo>
                <a:lnTo>
                  <a:pt x="306057" y="0"/>
                </a:lnTo>
                <a:lnTo>
                  <a:pt x="306057" y="30434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983547" y="3706063"/>
            <a:ext cx="306070" cy="304800"/>
          </a:xfrm>
          <a:custGeom>
            <a:avLst/>
            <a:gdLst/>
            <a:ahLst/>
            <a:cxnLst/>
            <a:rect l="l" t="t" r="r" b="b"/>
            <a:pathLst>
              <a:path w="306070" h="304800">
                <a:moveTo>
                  <a:pt x="306057" y="304342"/>
                </a:moveTo>
                <a:lnTo>
                  <a:pt x="0" y="304342"/>
                </a:lnTo>
                <a:lnTo>
                  <a:pt x="0" y="0"/>
                </a:lnTo>
                <a:lnTo>
                  <a:pt x="306057" y="0"/>
                </a:lnTo>
                <a:lnTo>
                  <a:pt x="306057" y="30434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454716" y="1892800"/>
            <a:ext cx="354965" cy="244475"/>
          </a:xfrm>
          <a:custGeom>
            <a:avLst/>
            <a:gdLst/>
            <a:ahLst/>
            <a:cxnLst/>
            <a:rect l="l" t="t" r="r" b="b"/>
            <a:pathLst>
              <a:path w="354964" h="244475">
                <a:moveTo>
                  <a:pt x="160769" y="0"/>
                </a:moveTo>
                <a:lnTo>
                  <a:pt x="125381" y="7182"/>
                </a:lnTo>
                <a:lnTo>
                  <a:pt x="95972" y="26912"/>
                </a:lnTo>
                <a:lnTo>
                  <a:pt x="75399" y="56465"/>
                </a:lnTo>
                <a:lnTo>
                  <a:pt x="66522" y="93116"/>
                </a:lnTo>
                <a:lnTo>
                  <a:pt x="40344" y="100638"/>
                </a:lnTo>
                <a:lnTo>
                  <a:pt x="19230" y="117298"/>
                </a:lnTo>
                <a:lnTo>
                  <a:pt x="5132" y="140781"/>
                </a:lnTo>
                <a:lnTo>
                  <a:pt x="0" y="168770"/>
                </a:lnTo>
                <a:lnTo>
                  <a:pt x="5132" y="196753"/>
                </a:lnTo>
                <a:lnTo>
                  <a:pt x="19230" y="220237"/>
                </a:lnTo>
                <a:lnTo>
                  <a:pt x="40344" y="236900"/>
                </a:lnTo>
                <a:lnTo>
                  <a:pt x="66522" y="244424"/>
                </a:lnTo>
                <a:lnTo>
                  <a:pt x="66522" y="232778"/>
                </a:lnTo>
                <a:lnTo>
                  <a:pt x="44996" y="226256"/>
                </a:lnTo>
                <a:lnTo>
                  <a:pt x="27370" y="212232"/>
                </a:lnTo>
                <a:lnTo>
                  <a:pt x="15460" y="192480"/>
                </a:lnTo>
                <a:lnTo>
                  <a:pt x="11087" y="168770"/>
                </a:lnTo>
                <a:lnTo>
                  <a:pt x="15936" y="144033"/>
                </a:lnTo>
                <a:lnTo>
                  <a:pt x="29102" y="123663"/>
                </a:lnTo>
                <a:lnTo>
                  <a:pt x="48506" y="109841"/>
                </a:lnTo>
                <a:lnTo>
                  <a:pt x="72072" y="104749"/>
                </a:lnTo>
                <a:lnTo>
                  <a:pt x="77609" y="104749"/>
                </a:lnTo>
                <a:lnTo>
                  <a:pt x="77609" y="98932"/>
                </a:lnTo>
                <a:lnTo>
                  <a:pt x="84170" y="65034"/>
                </a:lnTo>
                <a:lnTo>
                  <a:pt x="102034" y="37276"/>
                </a:lnTo>
                <a:lnTo>
                  <a:pt x="128476" y="18521"/>
                </a:lnTo>
                <a:lnTo>
                  <a:pt x="160769" y="11633"/>
                </a:lnTo>
                <a:lnTo>
                  <a:pt x="205957" y="11633"/>
                </a:lnTo>
                <a:lnTo>
                  <a:pt x="185604" y="3181"/>
                </a:lnTo>
                <a:lnTo>
                  <a:pt x="160769" y="0"/>
                </a:lnTo>
                <a:close/>
              </a:path>
              <a:path w="354964" h="244475">
                <a:moveTo>
                  <a:pt x="205957" y="11633"/>
                </a:moveTo>
                <a:lnTo>
                  <a:pt x="160769" y="11633"/>
                </a:lnTo>
                <a:lnTo>
                  <a:pt x="182960" y="14565"/>
                </a:lnTo>
                <a:lnTo>
                  <a:pt x="203206" y="23090"/>
                </a:lnTo>
                <a:lnTo>
                  <a:pt x="220594" y="36798"/>
                </a:lnTo>
                <a:lnTo>
                  <a:pt x="234213" y="55283"/>
                </a:lnTo>
                <a:lnTo>
                  <a:pt x="235597" y="58191"/>
                </a:lnTo>
                <a:lnTo>
                  <a:pt x="243916" y="58191"/>
                </a:lnTo>
                <a:lnTo>
                  <a:pt x="264877" y="62397"/>
                </a:lnTo>
                <a:lnTo>
                  <a:pt x="278563" y="73288"/>
                </a:lnTo>
                <a:lnTo>
                  <a:pt x="286012" y="88270"/>
                </a:lnTo>
                <a:lnTo>
                  <a:pt x="288264" y="104749"/>
                </a:lnTo>
                <a:lnTo>
                  <a:pt x="288264" y="110566"/>
                </a:lnTo>
                <a:lnTo>
                  <a:pt x="293801" y="110566"/>
                </a:lnTo>
                <a:lnTo>
                  <a:pt x="313878" y="114954"/>
                </a:lnTo>
                <a:lnTo>
                  <a:pt x="329666" y="127119"/>
                </a:lnTo>
                <a:lnTo>
                  <a:pt x="339996" y="145558"/>
                </a:lnTo>
                <a:lnTo>
                  <a:pt x="343700" y="168770"/>
                </a:lnTo>
                <a:lnTo>
                  <a:pt x="339326" y="192480"/>
                </a:lnTo>
                <a:lnTo>
                  <a:pt x="327417" y="212232"/>
                </a:lnTo>
                <a:lnTo>
                  <a:pt x="309790" y="226256"/>
                </a:lnTo>
                <a:lnTo>
                  <a:pt x="288264" y="232778"/>
                </a:lnTo>
                <a:lnTo>
                  <a:pt x="288264" y="244424"/>
                </a:lnTo>
                <a:lnTo>
                  <a:pt x="314442" y="236900"/>
                </a:lnTo>
                <a:lnTo>
                  <a:pt x="335556" y="220237"/>
                </a:lnTo>
                <a:lnTo>
                  <a:pt x="349654" y="196753"/>
                </a:lnTo>
                <a:lnTo>
                  <a:pt x="354787" y="168770"/>
                </a:lnTo>
                <a:lnTo>
                  <a:pt x="350608" y="142306"/>
                </a:lnTo>
                <a:lnTo>
                  <a:pt x="339023" y="120754"/>
                </a:lnTo>
                <a:lnTo>
                  <a:pt x="321461" y="105751"/>
                </a:lnTo>
                <a:lnTo>
                  <a:pt x="299351" y="98932"/>
                </a:lnTo>
                <a:lnTo>
                  <a:pt x="294004" y="77240"/>
                </a:lnTo>
                <a:lnTo>
                  <a:pt x="282549" y="60732"/>
                </a:lnTo>
                <a:lnTo>
                  <a:pt x="265636" y="50228"/>
                </a:lnTo>
                <a:lnTo>
                  <a:pt x="243916" y="46545"/>
                </a:lnTo>
                <a:lnTo>
                  <a:pt x="241147" y="46545"/>
                </a:lnTo>
                <a:lnTo>
                  <a:pt x="226441" y="26998"/>
                </a:lnTo>
                <a:lnTo>
                  <a:pt x="207711" y="12361"/>
                </a:lnTo>
                <a:lnTo>
                  <a:pt x="205957" y="1163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532331" y="2033702"/>
            <a:ext cx="199555" cy="2082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025630" y="7102803"/>
            <a:ext cx="340360" cy="254635"/>
          </a:xfrm>
          <a:custGeom>
            <a:avLst/>
            <a:gdLst/>
            <a:ahLst/>
            <a:cxnLst/>
            <a:rect l="l" t="t" r="r" b="b"/>
            <a:pathLst>
              <a:path w="340360" h="254634">
                <a:moveTo>
                  <a:pt x="336539" y="10591"/>
                </a:moveTo>
                <a:lnTo>
                  <a:pt x="324040" y="10591"/>
                </a:lnTo>
                <a:lnTo>
                  <a:pt x="329361" y="14554"/>
                </a:lnTo>
                <a:lnTo>
                  <a:pt x="329361" y="238239"/>
                </a:lnTo>
                <a:lnTo>
                  <a:pt x="324040" y="243522"/>
                </a:lnTo>
                <a:lnTo>
                  <a:pt x="191236" y="243522"/>
                </a:lnTo>
                <a:lnTo>
                  <a:pt x="191236" y="254114"/>
                </a:lnTo>
                <a:lnTo>
                  <a:pt x="318731" y="254114"/>
                </a:lnTo>
                <a:lnTo>
                  <a:pt x="326536" y="252481"/>
                </a:lnTo>
                <a:lnTo>
                  <a:pt x="333341" y="247996"/>
                </a:lnTo>
                <a:lnTo>
                  <a:pt x="338153" y="241276"/>
                </a:lnTo>
                <a:lnTo>
                  <a:pt x="339978" y="232943"/>
                </a:lnTo>
                <a:lnTo>
                  <a:pt x="339978" y="21183"/>
                </a:lnTo>
                <a:lnTo>
                  <a:pt x="338153" y="12848"/>
                </a:lnTo>
                <a:lnTo>
                  <a:pt x="336539" y="10591"/>
                </a:lnTo>
                <a:close/>
              </a:path>
              <a:path w="340360" h="254634">
                <a:moveTo>
                  <a:pt x="318731" y="0"/>
                </a:moveTo>
                <a:lnTo>
                  <a:pt x="21247" y="0"/>
                </a:lnTo>
                <a:lnTo>
                  <a:pt x="12885" y="1634"/>
                </a:lnTo>
                <a:lnTo>
                  <a:pt x="6142" y="6124"/>
                </a:lnTo>
                <a:lnTo>
                  <a:pt x="1639" y="12848"/>
                </a:lnTo>
                <a:lnTo>
                  <a:pt x="0" y="21183"/>
                </a:lnTo>
                <a:lnTo>
                  <a:pt x="0" y="31762"/>
                </a:lnTo>
                <a:lnTo>
                  <a:pt x="10617" y="31762"/>
                </a:lnTo>
                <a:lnTo>
                  <a:pt x="10617" y="14554"/>
                </a:lnTo>
                <a:lnTo>
                  <a:pt x="14604" y="10591"/>
                </a:lnTo>
                <a:lnTo>
                  <a:pt x="336539" y="10591"/>
                </a:lnTo>
                <a:lnTo>
                  <a:pt x="333341" y="6124"/>
                </a:lnTo>
                <a:lnTo>
                  <a:pt x="326536" y="1634"/>
                </a:lnTo>
                <a:lnTo>
                  <a:pt x="31873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238115" y="7351623"/>
            <a:ext cx="10795" cy="53340"/>
          </a:xfrm>
          <a:custGeom>
            <a:avLst/>
            <a:gdLst/>
            <a:ahLst/>
            <a:cxnLst/>
            <a:rect l="l" t="t" r="r" b="b"/>
            <a:pathLst>
              <a:path w="10795" h="53340">
                <a:moveTo>
                  <a:pt x="0" y="52946"/>
                </a:moveTo>
                <a:lnTo>
                  <a:pt x="10629" y="52946"/>
                </a:lnTo>
                <a:lnTo>
                  <a:pt x="10629" y="0"/>
                </a:lnTo>
                <a:lnTo>
                  <a:pt x="0" y="0"/>
                </a:lnTo>
                <a:lnTo>
                  <a:pt x="0" y="5294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5216868" y="7399273"/>
            <a:ext cx="53340" cy="10795"/>
          </a:xfrm>
          <a:custGeom>
            <a:avLst/>
            <a:gdLst/>
            <a:ahLst/>
            <a:cxnLst/>
            <a:rect l="l" t="t" r="r" b="b"/>
            <a:pathLst>
              <a:path w="53339" h="10795">
                <a:moveTo>
                  <a:pt x="0" y="10591"/>
                </a:moveTo>
                <a:lnTo>
                  <a:pt x="53124" y="10591"/>
                </a:lnTo>
                <a:lnTo>
                  <a:pt x="53124" y="0"/>
                </a:lnTo>
                <a:lnTo>
                  <a:pt x="0" y="0"/>
                </a:lnTo>
                <a:lnTo>
                  <a:pt x="0" y="1059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5216866" y="7309487"/>
            <a:ext cx="127635" cy="0"/>
          </a:xfrm>
          <a:custGeom>
            <a:avLst/>
            <a:gdLst/>
            <a:ahLst/>
            <a:cxnLst/>
            <a:rect l="l" t="t" r="r" b="b"/>
            <a:pathLst>
              <a:path w="127635">
                <a:moveTo>
                  <a:pt x="0" y="0"/>
                </a:moveTo>
                <a:lnTo>
                  <a:pt x="127495" y="0"/>
                </a:lnTo>
              </a:path>
            </a:pathLst>
          </a:custGeom>
          <a:ln w="1016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5339053" y="7134227"/>
            <a:ext cx="0" cy="170180"/>
          </a:xfrm>
          <a:custGeom>
            <a:avLst/>
            <a:gdLst/>
            <a:ahLst/>
            <a:cxnLst/>
            <a:rect l="l" t="t" r="r" b="b"/>
            <a:pathLst>
              <a:path h="170179">
                <a:moveTo>
                  <a:pt x="0" y="0"/>
                </a:moveTo>
                <a:lnTo>
                  <a:pt x="0" y="170180"/>
                </a:lnTo>
              </a:path>
            </a:pathLst>
          </a:custGeom>
          <a:ln w="1061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046877" y="7129147"/>
            <a:ext cx="297815" cy="0"/>
          </a:xfrm>
          <a:custGeom>
            <a:avLst/>
            <a:gdLst/>
            <a:ahLst/>
            <a:cxnLst/>
            <a:rect l="l" t="t" r="r" b="b"/>
            <a:pathLst>
              <a:path w="297814">
                <a:moveTo>
                  <a:pt x="0" y="0"/>
                </a:moveTo>
                <a:lnTo>
                  <a:pt x="297484" y="0"/>
                </a:lnTo>
              </a:path>
            </a:pathLst>
          </a:custGeom>
          <a:ln w="1015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5025618" y="7144715"/>
            <a:ext cx="297497" cy="26543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0278618" y="5677935"/>
            <a:ext cx="314807" cy="31490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>
            <a:spLocks noGrp="1"/>
          </p:cNvSpPr>
          <p:nvPr>
            <p:ph type="sldNum" sz="quarter" idx="7"/>
          </p:nvPr>
        </p:nvSpPr>
        <p:spPr>
          <a:xfrm>
            <a:off x="431800" y="6969059"/>
            <a:ext cx="1350010" cy="308417"/>
          </a:xfrm>
          <a:prstGeom prst="rect">
            <a:avLst/>
          </a:prstGeom>
        </p:spPr>
        <p:txBody>
          <a:bodyPr vert="horz" wrap="square" lIns="0" tIns="31114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44"/>
              </a:spcBef>
            </a:pPr>
            <a:fld id="{81D60167-4931-47E6-BA6A-407CBD079E47}" type="slidenum">
              <a:rPr sz="1800" smtClean="0">
                <a:solidFill>
                  <a:srgbClr val="BCBEC0"/>
                </a:solidFill>
              </a:rPr>
              <a:t>15</a:t>
            </a:fld>
            <a:endParaRPr sz="1500" baseline="2777" dirty="0"/>
          </a:p>
        </p:txBody>
      </p:sp>
      <p:pic>
        <p:nvPicPr>
          <p:cNvPr id="46" name="Рисунок 4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51900" y="6864642"/>
            <a:ext cx="1410741" cy="348105"/>
          </a:xfrm>
          <a:prstGeom prst="rect">
            <a:avLst/>
          </a:prstGeom>
        </p:spPr>
      </p:pic>
      <p:sp>
        <p:nvSpPr>
          <p:cNvPr id="47" name="object 18">
            <a:extLst>
              <a:ext uri="{FF2B5EF4-FFF2-40B4-BE49-F238E27FC236}">
                <a16:creationId xmlns:a16="http://schemas.microsoft.com/office/drawing/2014/main" id="{1DE523A4-AE85-534E-A6EA-2715FB38CA8D}"/>
              </a:ext>
            </a:extLst>
          </p:cNvPr>
          <p:cNvSpPr txBox="1"/>
          <p:nvPr/>
        </p:nvSpPr>
        <p:spPr>
          <a:xfrm>
            <a:off x="491343" y="2186265"/>
            <a:ext cx="9574397" cy="481413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lvl="0"/>
            <a:r>
              <a:rPr lang="ru-RU" sz="2400" dirty="0"/>
              <a:t>Администратор: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ru-RU" sz="2400" dirty="0"/>
              <a:t>Обслуживание и мониторинг сервера;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ru-RU" sz="2400" dirty="0"/>
              <a:t>Обновление сервера до новых версий (выходят каждые 2 месяца);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ru-RU" sz="2400" dirty="0"/>
              <a:t>Обновление плагинов до новых версий (выходят каждый месяц).</a:t>
            </a:r>
          </a:p>
          <a:p>
            <a:pPr lvl="0"/>
            <a:r>
              <a:rPr lang="ru-RU" sz="2400" dirty="0" err="1"/>
              <a:t>Тимлиды</a:t>
            </a:r>
            <a:r>
              <a:rPr lang="ru-RU" sz="2400" dirty="0"/>
              <a:t> разработки: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ru-RU" sz="2400" dirty="0"/>
              <a:t>Создают и обновляют листы правил;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ru-RU" sz="2400" dirty="0"/>
              <a:t>Обновляют профили качества;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ru-RU" sz="2400" dirty="0"/>
              <a:t>Настраивают информационные панели;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ru-RU" sz="2400" dirty="0"/>
              <a:t>Ищут новые плагины.</a:t>
            </a:r>
          </a:p>
          <a:p>
            <a:pPr lvl="0"/>
            <a:r>
              <a:rPr lang="ru-RU" sz="2400" dirty="0"/>
              <a:t>Проектная команда: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ru-RU" sz="2400" dirty="0"/>
              <a:t>Производят анализ проекта как можно чаще;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ru-RU" sz="2400" dirty="0"/>
              <a:t>Отслеживают качество кода своего проекта;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ru-RU" sz="2400" dirty="0"/>
              <a:t>Определяют для проекта </a:t>
            </a:r>
            <a:r>
              <a:rPr lang="en-US" sz="2400" dirty="0"/>
              <a:t>Quality Gate.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25212063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2027758" y="3706050"/>
            <a:ext cx="306070" cy="313690"/>
          </a:xfrm>
          <a:custGeom>
            <a:avLst/>
            <a:gdLst/>
            <a:ahLst/>
            <a:cxnLst/>
            <a:rect l="l" t="t" r="r" b="b"/>
            <a:pathLst>
              <a:path w="306069" h="313689">
                <a:moveTo>
                  <a:pt x="306069" y="313207"/>
                </a:moveTo>
                <a:lnTo>
                  <a:pt x="0" y="313207"/>
                </a:lnTo>
                <a:lnTo>
                  <a:pt x="0" y="0"/>
                </a:lnTo>
                <a:lnTo>
                  <a:pt x="306069" y="0"/>
                </a:lnTo>
                <a:lnTo>
                  <a:pt x="306069" y="3132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97342" y="3392411"/>
            <a:ext cx="306070" cy="313690"/>
          </a:xfrm>
          <a:custGeom>
            <a:avLst/>
            <a:gdLst/>
            <a:ahLst/>
            <a:cxnLst/>
            <a:rect l="l" t="t" r="r" b="b"/>
            <a:pathLst>
              <a:path w="306069" h="313689">
                <a:moveTo>
                  <a:pt x="306069" y="313207"/>
                </a:moveTo>
                <a:lnTo>
                  <a:pt x="0" y="313207"/>
                </a:lnTo>
                <a:lnTo>
                  <a:pt x="0" y="0"/>
                </a:lnTo>
                <a:lnTo>
                  <a:pt x="306069" y="0"/>
                </a:lnTo>
                <a:lnTo>
                  <a:pt x="306069" y="3132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516994" y="3391344"/>
            <a:ext cx="306070" cy="313690"/>
          </a:xfrm>
          <a:custGeom>
            <a:avLst/>
            <a:gdLst/>
            <a:ahLst/>
            <a:cxnLst/>
            <a:rect l="l" t="t" r="r" b="b"/>
            <a:pathLst>
              <a:path w="306070" h="313689">
                <a:moveTo>
                  <a:pt x="306070" y="313207"/>
                </a:moveTo>
                <a:lnTo>
                  <a:pt x="0" y="313207"/>
                </a:lnTo>
                <a:lnTo>
                  <a:pt x="0" y="0"/>
                </a:lnTo>
                <a:lnTo>
                  <a:pt x="306070" y="0"/>
                </a:lnTo>
                <a:lnTo>
                  <a:pt x="306070" y="3132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987486" y="3391344"/>
            <a:ext cx="306070" cy="313690"/>
          </a:xfrm>
          <a:custGeom>
            <a:avLst/>
            <a:gdLst/>
            <a:ahLst/>
            <a:cxnLst/>
            <a:rect l="l" t="t" r="r" b="b"/>
            <a:pathLst>
              <a:path w="306070" h="313689">
                <a:moveTo>
                  <a:pt x="306057" y="313207"/>
                </a:moveTo>
                <a:lnTo>
                  <a:pt x="0" y="313207"/>
                </a:lnTo>
                <a:lnTo>
                  <a:pt x="0" y="0"/>
                </a:lnTo>
                <a:lnTo>
                  <a:pt x="306057" y="0"/>
                </a:lnTo>
                <a:lnTo>
                  <a:pt x="306057" y="3132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343099" y="3391344"/>
            <a:ext cx="306070" cy="313690"/>
          </a:xfrm>
          <a:custGeom>
            <a:avLst/>
            <a:gdLst/>
            <a:ahLst/>
            <a:cxnLst/>
            <a:rect l="l" t="t" r="r" b="b"/>
            <a:pathLst>
              <a:path w="306069" h="313689">
                <a:moveTo>
                  <a:pt x="306057" y="313207"/>
                </a:moveTo>
                <a:lnTo>
                  <a:pt x="0" y="313207"/>
                </a:lnTo>
                <a:lnTo>
                  <a:pt x="0" y="0"/>
                </a:lnTo>
                <a:lnTo>
                  <a:pt x="306057" y="0"/>
                </a:lnTo>
                <a:lnTo>
                  <a:pt x="306057" y="3132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350" y="12"/>
            <a:ext cx="10685780" cy="1776095"/>
          </a:xfrm>
          <a:custGeom>
            <a:avLst/>
            <a:gdLst/>
            <a:ahLst/>
            <a:cxnLst/>
            <a:rect l="l" t="t" r="r" b="b"/>
            <a:pathLst>
              <a:path w="10685780" h="1776095">
                <a:moveTo>
                  <a:pt x="0" y="1775993"/>
                </a:moveTo>
                <a:lnTo>
                  <a:pt x="10685640" y="1775993"/>
                </a:lnTo>
                <a:lnTo>
                  <a:pt x="10685640" y="0"/>
                </a:lnTo>
                <a:lnTo>
                  <a:pt x="0" y="0"/>
                </a:lnTo>
                <a:lnTo>
                  <a:pt x="0" y="1775993"/>
                </a:lnTo>
                <a:close/>
              </a:path>
            </a:pathLst>
          </a:custGeom>
          <a:solidFill>
            <a:srgbClr val="00669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444500" y="301237"/>
            <a:ext cx="307340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057275" algn="l"/>
              </a:tabLst>
            </a:pPr>
            <a:r>
              <a:rPr lang="ru-RU" sz="1400" b="1" spc="75" dirty="0">
                <a:solidFill>
                  <a:srgbClr val="52A5CB"/>
                </a:solidFill>
                <a:latin typeface="SFProText-Heavy"/>
                <a:cs typeface="SFProText-Heavy"/>
              </a:rPr>
              <a:t>Курс </a:t>
            </a:r>
            <a:r>
              <a:rPr lang="en-GB" sz="1400" b="1" spc="75" dirty="0">
                <a:solidFill>
                  <a:srgbClr val="52A5CB"/>
                </a:solidFill>
                <a:latin typeface="SFProText-Heavy"/>
                <a:cs typeface="SFProText-Heavy"/>
              </a:rPr>
              <a:t>Development and Operation</a:t>
            </a:r>
            <a:r>
              <a:rPr lang="en-US" sz="1400" b="1" spc="75" dirty="0">
                <a:solidFill>
                  <a:srgbClr val="52A5CB"/>
                </a:solidFill>
                <a:latin typeface="SFProText-Heavy"/>
                <a:cs typeface="SFProText-Heavy"/>
              </a:rPr>
              <a:t>s</a:t>
            </a:r>
            <a:endParaRPr lang="en-GB" sz="1400" dirty="0">
              <a:latin typeface="SFProText-Heavy"/>
              <a:cs typeface="SFProText-Heavy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9519754" y="12"/>
            <a:ext cx="582930" cy="565150"/>
          </a:xfrm>
          <a:custGeom>
            <a:avLst/>
            <a:gdLst/>
            <a:ahLst/>
            <a:cxnLst/>
            <a:rect l="l" t="t" r="r" b="b"/>
            <a:pathLst>
              <a:path w="582929" h="565150">
                <a:moveTo>
                  <a:pt x="0" y="564756"/>
                </a:moveTo>
                <a:lnTo>
                  <a:pt x="582764" y="564756"/>
                </a:lnTo>
                <a:lnTo>
                  <a:pt x="582764" y="0"/>
                </a:lnTo>
                <a:lnTo>
                  <a:pt x="0" y="0"/>
                </a:lnTo>
                <a:lnTo>
                  <a:pt x="0" y="56475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311819" y="564769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90" h="291465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52A5CB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9205109" y="1484630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90" h="291464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52A5CB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55930">
              <a:lnSpc>
                <a:spcPct val="100000"/>
              </a:lnSpc>
              <a:spcBef>
                <a:spcPts val="100"/>
              </a:spcBef>
            </a:pPr>
            <a:r>
              <a:rPr lang="ru-RU" dirty="0"/>
              <a:t>Пользовательский интерфейс </a:t>
            </a:r>
            <a:r>
              <a:rPr lang="en-US" spc="-10" dirty="0"/>
              <a:t>SonarQube</a:t>
            </a:r>
            <a:endParaRPr spc="-10" dirty="0"/>
          </a:p>
        </p:txBody>
      </p:sp>
      <p:sp>
        <p:nvSpPr>
          <p:cNvPr id="22" name="object 22"/>
          <p:cNvSpPr/>
          <p:nvPr/>
        </p:nvSpPr>
        <p:spPr>
          <a:xfrm>
            <a:off x="1340726" y="1776006"/>
            <a:ext cx="582930" cy="582930"/>
          </a:xfrm>
          <a:custGeom>
            <a:avLst/>
            <a:gdLst/>
            <a:ahLst/>
            <a:cxnLst/>
            <a:rect l="l" t="t" r="r" b="b"/>
            <a:pathLst>
              <a:path w="582930" h="582930">
                <a:moveTo>
                  <a:pt x="0" y="582764"/>
                </a:moveTo>
                <a:lnTo>
                  <a:pt x="582764" y="582764"/>
                </a:lnTo>
                <a:lnTo>
                  <a:pt x="582764" y="0"/>
                </a:lnTo>
                <a:lnTo>
                  <a:pt x="0" y="0"/>
                </a:lnTo>
                <a:lnTo>
                  <a:pt x="0" y="582764"/>
                </a:lnTo>
                <a:close/>
              </a:path>
            </a:pathLst>
          </a:custGeom>
          <a:solidFill>
            <a:srgbClr val="231F20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039964" y="2368156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90" h="291464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52A5CB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642004" y="2659532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89" h="291464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52A5CB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0164394" y="5544007"/>
            <a:ext cx="527685" cy="582930"/>
          </a:xfrm>
          <a:custGeom>
            <a:avLst/>
            <a:gdLst/>
            <a:ahLst/>
            <a:cxnLst/>
            <a:rect l="l" t="t" r="r" b="b"/>
            <a:pathLst>
              <a:path w="527684" h="582929">
                <a:moveTo>
                  <a:pt x="0" y="582764"/>
                </a:moveTo>
                <a:lnTo>
                  <a:pt x="527608" y="582764"/>
                </a:lnTo>
                <a:lnTo>
                  <a:pt x="527608" y="0"/>
                </a:lnTo>
                <a:lnTo>
                  <a:pt x="0" y="0"/>
                </a:lnTo>
                <a:lnTo>
                  <a:pt x="0" y="582764"/>
                </a:lnTo>
                <a:close/>
              </a:path>
            </a:pathLst>
          </a:custGeom>
          <a:solidFill>
            <a:srgbClr val="231F20">
              <a:alpha val="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489892" y="6699732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89" h="291465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52A5CB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901336" y="6984009"/>
            <a:ext cx="588645" cy="570230"/>
          </a:xfrm>
          <a:custGeom>
            <a:avLst/>
            <a:gdLst/>
            <a:ahLst/>
            <a:cxnLst/>
            <a:rect l="l" t="t" r="r" b="b"/>
            <a:pathLst>
              <a:path w="588645" h="570229">
                <a:moveTo>
                  <a:pt x="0" y="570191"/>
                </a:moveTo>
                <a:lnTo>
                  <a:pt x="588556" y="570191"/>
                </a:lnTo>
                <a:lnTo>
                  <a:pt x="588556" y="0"/>
                </a:lnTo>
                <a:lnTo>
                  <a:pt x="0" y="0"/>
                </a:lnTo>
                <a:lnTo>
                  <a:pt x="0" y="570191"/>
                </a:lnTo>
                <a:close/>
              </a:path>
            </a:pathLst>
          </a:custGeom>
          <a:solidFill>
            <a:srgbClr val="231F20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558000" y="1776006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90" h="291464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52A5CB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858761" y="2067394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90" h="291464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231F20">
              <a:alpha val="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898001" y="1776006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90" h="291464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231F20">
              <a:alpha val="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372756" y="3706063"/>
            <a:ext cx="306070" cy="304800"/>
          </a:xfrm>
          <a:custGeom>
            <a:avLst/>
            <a:gdLst/>
            <a:ahLst/>
            <a:cxnLst/>
            <a:rect l="l" t="t" r="r" b="b"/>
            <a:pathLst>
              <a:path w="306070" h="304800">
                <a:moveTo>
                  <a:pt x="306070" y="304342"/>
                </a:moveTo>
                <a:lnTo>
                  <a:pt x="0" y="304342"/>
                </a:lnTo>
                <a:lnTo>
                  <a:pt x="0" y="0"/>
                </a:lnTo>
                <a:lnTo>
                  <a:pt x="306070" y="0"/>
                </a:lnTo>
                <a:lnTo>
                  <a:pt x="306070" y="30434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209209" y="3706063"/>
            <a:ext cx="306070" cy="304800"/>
          </a:xfrm>
          <a:custGeom>
            <a:avLst/>
            <a:gdLst/>
            <a:ahLst/>
            <a:cxnLst/>
            <a:rect l="l" t="t" r="r" b="b"/>
            <a:pathLst>
              <a:path w="306070" h="304800">
                <a:moveTo>
                  <a:pt x="306057" y="304342"/>
                </a:moveTo>
                <a:lnTo>
                  <a:pt x="0" y="304342"/>
                </a:lnTo>
                <a:lnTo>
                  <a:pt x="0" y="0"/>
                </a:lnTo>
                <a:lnTo>
                  <a:pt x="306057" y="0"/>
                </a:lnTo>
                <a:lnTo>
                  <a:pt x="306057" y="30434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983547" y="3706063"/>
            <a:ext cx="306070" cy="304800"/>
          </a:xfrm>
          <a:custGeom>
            <a:avLst/>
            <a:gdLst/>
            <a:ahLst/>
            <a:cxnLst/>
            <a:rect l="l" t="t" r="r" b="b"/>
            <a:pathLst>
              <a:path w="306070" h="304800">
                <a:moveTo>
                  <a:pt x="306057" y="304342"/>
                </a:moveTo>
                <a:lnTo>
                  <a:pt x="0" y="304342"/>
                </a:lnTo>
                <a:lnTo>
                  <a:pt x="0" y="0"/>
                </a:lnTo>
                <a:lnTo>
                  <a:pt x="306057" y="0"/>
                </a:lnTo>
                <a:lnTo>
                  <a:pt x="306057" y="30434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454716" y="1892800"/>
            <a:ext cx="354965" cy="244475"/>
          </a:xfrm>
          <a:custGeom>
            <a:avLst/>
            <a:gdLst/>
            <a:ahLst/>
            <a:cxnLst/>
            <a:rect l="l" t="t" r="r" b="b"/>
            <a:pathLst>
              <a:path w="354964" h="244475">
                <a:moveTo>
                  <a:pt x="160769" y="0"/>
                </a:moveTo>
                <a:lnTo>
                  <a:pt x="125381" y="7182"/>
                </a:lnTo>
                <a:lnTo>
                  <a:pt x="95972" y="26912"/>
                </a:lnTo>
                <a:lnTo>
                  <a:pt x="75399" y="56465"/>
                </a:lnTo>
                <a:lnTo>
                  <a:pt x="66522" y="93116"/>
                </a:lnTo>
                <a:lnTo>
                  <a:pt x="40344" y="100638"/>
                </a:lnTo>
                <a:lnTo>
                  <a:pt x="19230" y="117298"/>
                </a:lnTo>
                <a:lnTo>
                  <a:pt x="5132" y="140781"/>
                </a:lnTo>
                <a:lnTo>
                  <a:pt x="0" y="168770"/>
                </a:lnTo>
                <a:lnTo>
                  <a:pt x="5132" y="196753"/>
                </a:lnTo>
                <a:lnTo>
                  <a:pt x="19230" y="220237"/>
                </a:lnTo>
                <a:lnTo>
                  <a:pt x="40344" y="236900"/>
                </a:lnTo>
                <a:lnTo>
                  <a:pt x="66522" y="244424"/>
                </a:lnTo>
                <a:lnTo>
                  <a:pt x="66522" y="232778"/>
                </a:lnTo>
                <a:lnTo>
                  <a:pt x="44996" y="226256"/>
                </a:lnTo>
                <a:lnTo>
                  <a:pt x="27370" y="212232"/>
                </a:lnTo>
                <a:lnTo>
                  <a:pt x="15460" y="192480"/>
                </a:lnTo>
                <a:lnTo>
                  <a:pt x="11087" y="168770"/>
                </a:lnTo>
                <a:lnTo>
                  <a:pt x="15936" y="144033"/>
                </a:lnTo>
                <a:lnTo>
                  <a:pt x="29102" y="123663"/>
                </a:lnTo>
                <a:lnTo>
                  <a:pt x="48506" y="109841"/>
                </a:lnTo>
                <a:lnTo>
                  <a:pt x="72072" y="104749"/>
                </a:lnTo>
                <a:lnTo>
                  <a:pt x="77609" y="104749"/>
                </a:lnTo>
                <a:lnTo>
                  <a:pt x="77609" y="98932"/>
                </a:lnTo>
                <a:lnTo>
                  <a:pt x="84170" y="65034"/>
                </a:lnTo>
                <a:lnTo>
                  <a:pt x="102034" y="37276"/>
                </a:lnTo>
                <a:lnTo>
                  <a:pt x="128476" y="18521"/>
                </a:lnTo>
                <a:lnTo>
                  <a:pt x="160769" y="11633"/>
                </a:lnTo>
                <a:lnTo>
                  <a:pt x="205957" y="11633"/>
                </a:lnTo>
                <a:lnTo>
                  <a:pt x="185604" y="3181"/>
                </a:lnTo>
                <a:lnTo>
                  <a:pt x="160769" y="0"/>
                </a:lnTo>
                <a:close/>
              </a:path>
              <a:path w="354964" h="244475">
                <a:moveTo>
                  <a:pt x="205957" y="11633"/>
                </a:moveTo>
                <a:lnTo>
                  <a:pt x="160769" y="11633"/>
                </a:lnTo>
                <a:lnTo>
                  <a:pt x="182960" y="14565"/>
                </a:lnTo>
                <a:lnTo>
                  <a:pt x="203206" y="23090"/>
                </a:lnTo>
                <a:lnTo>
                  <a:pt x="220594" y="36798"/>
                </a:lnTo>
                <a:lnTo>
                  <a:pt x="234213" y="55283"/>
                </a:lnTo>
                <a:lnTo>
                  <a:pt x="235597" y="58191"/>
                </a:lnTo>
                <a:lnTo>
                  <a:pt x="243916" y="58191"/>
                </a:lnTo>
                <a:lnTo>
                  <a:pt x="264877" y="62397"/>
                </a:lnTo>
                <a:lnTo>
                  <a:pt x="278563" y="73288"/>
                </a:lnTo>
                <a:lnTo>
                  <a:pt x="286012" y="88270"/>
                </a:lnTo>
                <a:lnTo>
                  <a:pt x="288264" y="104749"/>
                </a:lnTo>
                <a:lnTo>
                  <a:pt x="288264" y="110566"/>
                </a:lnTo>
                <a:lnTo>
                  <a:pt x="293801" y="110566"/>
                </a:lnTo>
                <a:lnTo>
                  <a:pt x="313878" y="114954"/>
                </a:lnTo>
                <a:lnTo>
                  <a:pt x="329666" y="127119"/>
                </a:lnTo>
                <a:lnTo>
                  <a:pt x="339996" y="145558"/>
                </a:lnTo>
                <a:lnTo>
                  <a:pt x="343700" y="168770"/>
                </a:lnTo>
                <a:lnTo>
                  <a:pt x="339326" y="192480"/>
                </a:lnTo>
                <a:lnTo>
                  <a:pt x="327417" y="212232"/>
                </a:lnTo>
                <a:lnTo>
                  <a:pt x="309790" y="226256"/>
                </a:lnTo>
                <a:lnTo>
                  <a:pt x="288264" y="232778"/>
                </a:lnTo>
                <a:lnTo>
                  <a:pt x="288264" y="244424"/>
                </a:lnTo>
                <a:lnTo>
                  <a:pt x="314442" y="236900"/>
                </a:lnTo>
                <a:lnTo>
                  <a:pt x="335556" y="220237"/>
                </a:lnTo>
                <a:lnTo>
                  <a:pt x="349654" y="196753"/>
                </a:lnTo>
                <a:lnTo>
                  <a:pt x="354787" y="168770"/>
                </a:lnTo>
                <a:lnTo>
                  <a:pt x="350608" y="142306"/>
                </a:lnTo>
                <a:lnTo>
                  <a:pt x="339023" y="120754"/>
                </a:lnTo>
                <a:lnTo>
                  <a:pt x="321461" y="105751"/>
                </a:lnTo>
                <a:lnTo>
                  <a:pt x="299351" y="98932"/>
                </a:lnTo>
                <a:lnTo>
                  <a:pt x="294004" y="77240"/>
                </a:lnTo>
                <a:lnTo>
                  <a:pt x="282549" y="60732"/>
                </a:lnTo>
                <a:lnTo>
                  <a:pt x="265636" y="50228"/>
                </a:lnTo>
                <a:lnTo>
                  <a:pt x="243916" y="46545"/>
                </a:lnTo>
                <a:lnTo>
                  <a:pt x="241147" y="46545"/>
                </a:lnTo>
                <a:lnTo>
                  <a:pt x="226441" y="26998"/>
                </a:lnTo>
                <a:lnTo>
                  <a:pt x="207711" y="12361"/>
                </a:lnTo>
                <a:lnTo>
                  <a:pt x="205957" y="1163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532331" y="2033702"/>
            <a:ext cx="199555" cy="2082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025630" y="7102803"/>
            <a:ext cx="340360" cy="254635"/>
          </a:xfrm>
          <a:custGeom>
            <a:avLst/>
            <a:gdLst/>
            <a:ahLst/>
            <a:cxnLst/>
            <a:rect l="l" t="t" r="r" b="b"/>
            <a:pathLst>
              <a:path w="340360" h="254634">
                <a:moveTo>
                  <a:pt x="336539" y="10591"/>
                </a:moveTo>
                <a:lnTo>
                  <a:pt x="324040" y="10591"/>
                </a:lnTo>
                <a:lnTo>
                  <a:pt x="329361" y="14554"/>
                </a:lnTo>
                <a:lnTo>
                  <a:pt x="329361" y="238239"/>
                </a:lnTo>
                <a:lnTo>
                  <a:pt x="324040" y="243522"/>
                </a:lnTo>
                <a:lnTo>
                  <a:pt x="191236" y="243522"/>
                </a:lnTo>
                <a:lnTo>
                  <a:pt x="191236" y="254114"/>
                </a:lnTo>
                <a:lnTo>
                  <a:pt x="318731" y="254114"/>
                </a:lnTo>
                <a:lnTo>
                  <a:pt x="326536" y="252481"/>
                </a:lnTo>
                <a:lnTo>
                  <a:pt x="333341" y="247996"/>
                </a:lnTo>
                <a:lnTo>
                  <a:pt x="338153" y="241276"/>
                </a:lnTo>
                <a:lnTo>
                  <a:pt x="339978" y="232943"/>
                </a:lnTo>
                <a:lnTo>
                  <a:pt x="339978" y="21183"/>
                </a:lnTo>
                <a:lnTo>
                  <a:pt x="338153" y="12848"/>
                </a:lnTo>
                <a:lnTo>
                  <a:pt x="336539" y="10591"/>
                </a:lnTo>
                <a:close/>
              </a:path>
              <a:path w="340360" h="254634">
                <a:moveTo>
                  <a:pt x="318731" y="0"/>
                </a:moveTo>
                <a:lnTo>
                  <a:pt x="21247" y="0"/>
                </a:lnTo>
                <a:lnTo>
                  <a:pt x="12885" y="1634"/>
                </a:lnTo>
                <a:lnTo>
                  <a:pt x="6142" y="6124"/>
                </a:lnTo>
                <a:lnTo>
                  <a:pt x="1639" y="12848"/>
                </a:lnTo>
                <a:lnTo>
                  <a:pt x="0" y="21183"/>
                </a:lnTo>
                <a:lnTo>
                  <a:pt x="0" y="31762"/>
                </a:lnTo>
                <a:lnTo>
                  <a:pt x="10617" y="31762"/>
                </a:lnTo>
                <a:lnTo>
                  <a:pt x="10617" y="14554"/>
                </a:lnTo>
                <a:lnTo>
                  <a:pt x="14604" y="10591"/>
                </a:lnTo>
                <a:lnTo>
                  <a:pt x="336539" y="10591"/>
                </a:lnTo>
                <a:lnTo>
                  <a:pt x="333341" y="6124"/>
                </a:lnTo>
                <a:lnTo>
                  <a:pt x="326536" y="1634"/>
                </a:lnTo>
                <a:lnTo>
                  <a:pt x="31873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238115" y="7351623"/>
            <a:ext cx="10795" cy="53340"/>
          </a:xfrm>
          <a:custGeom>
            <a:avLst/>
            <a:gdLst/>
            <a:ahLst/>
            <a:cxnLst/>
            <a:rect l="l" t="t" r="r" b="b"/>
            <a:pathLst>
              <a:path w="10795" h="53340">
                <a:moveTo>
                  <a:pt x="0" y="52946"/>
                </a:moveTo>
                <a:lnTo>
                  <a:pt x="10629" y="52946"/>
                </a:lnTo>
                <a:lnTo>
                  <a:pt x="10629" y="0"/>
                </a:lnTo>
                <a:lnTo>
                  <a:pt x="0" y="0"/>
                </a:lnTo>
                <a:lnTo>
                  <a:pt x="0" y="5294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5216868" y="7399273"/>
            <a:ext cx="53340" cy="10795"/>
          </a:xfrm>
          <a:custGeom>
            <a:avLst/>
            <a:gdLst/>
            <a:ahLst/>
            <a:cxnLst/>
            <a:rect l="l" t="t" r="r" b="b"/>
            <a:pathLst>
              <a:path w="53339" h="10795">
                <a:moveTo>
                  <a:pt x="0" y="10591"/>
                </a:moveTo>
                <a:lnTo>
                  <a:pt x="53124" y="10591"/>
                </a:lnTo>
                <a:lnTo>
                  <a:pt x="53124" y="0"/>
                </a:lnTo>
                <a:lnTo>
                  <a:pt x="0" y="0"/>
                </a:lnTo>
                <a:lnTo>
                  <a:pt x="0" y="1059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5216866" y="7309487"/>
            <a:ext cx="127635" cy="0"/>
          </a:xfrm>
          <a:custGeom>
            <a:avLst/>
            <a:gdLst/>
            <a:ahLst/>
            <a:cxnLst/>
            <a:rect l="l" t="t" r="r" b="b"/>
            <a:pathLst>
              <a:path w="127635">
                <a:moveTo>
                  <a:pt x="0" y="0"/>
                </a:moveTo>
                <a:lnTo>
                  <a:pt x="127495" y="0"/>
                </a:lnTo>
              </a:path>
            </a:pathLst>
          </a:custGeom>
          <a:ln w="1016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5339053" y="7134227"/>
            <a:ext cx="0" cy="170180"/>
          </a:xfrm>
          <a:custGeom>
            <a:avLst/>
            <a:gdLst/>
            <a:ahLst/>
            <a:cxnLst/>
            <a:rect l="l" t="t" r="r" b="b"/>
            <a:pathLst>
              <a:path h="170179">
                <a:moveTo>
                  <a:pt x="0" y="0"/>
                </a:moveTo>
                <a:lnTo>
                  <a:pt x="0" y="170180"/>
                </a:lnTo>
              </a:path>
            </a:pathLst>
          </a:custGeom>
          <a:ln w="1061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046877" y="7129147"/>
            <a:ext cx="297815" cy="0"/>
          </a:xfrm>
          <a:custGeom>
            <a:avLst/>
            <a:gdLst/>
            <a:ahLst/>
            <a:cxnLst/>
            <a:rect l="l" t="t" r="r" b="b"/>
            <a:pathLst>
              <a:path w="297814">
                <a:moveTo>
                  <a:pt x="0" y="0"/>
                </a:moveTo>
                <a:lnTo>
                  <a:pt x="297484" y="0"/>
                </a:lnTo>
              </a:path>
            </a:pathLst>
          </a:custGeom>
          <a:ln w="1015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5025618" y="7144715"/>
            <a:ext cx="297497" cy="26543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0278618" y="5677935"/>
            <a:ext cx="314807" cy="31490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>
            <a:spLocks noGrp="1"/>
          </p:cNvSpPr>
          <p:nvPr>
            <p:ph type="sldNum" sz="quarter" idx="7"/>
          </p:nvPr>
        </p:nvSpPr>
        <p:spPr>
          <a:xfrm>
            <a:off x="431800" y="6969059"/>
            <a:ext cx="1350010" cy="308417"/>
          </a:xfrm>
          <a:prstGeom prst="rect">
            <a:avLst/>
          </a:prstGeom>
        </p:spPr>
        <p:txBody>
          <a:bodyPr vert="horz" wrap="square" lIns="0" tIns="31114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44"/>
              </a:spcBef>
            </a:pPr>
            <a:fld id="{81D60167-4931-47E6-BA6A-407CBD079E47}" type="slidenum">
              <a:rPr sz="1800" smtClean="0">
                <a:solidFill>
                  <a:srgbClr val="BCBEC0"/>
                </a:solidFill>
              </a:rPr>
              <a:t>16</a:t>
            </a:fld>
            <a:endParaRPr sz="1500" baseline="2777" dirty="0"/>
          </a:p>
        </p:txBody>
      </p:sp>
      <p:pic>
        <p:nvPicPr>
          <p:cNvPr id="46" name="Рисунок 4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51900" y="6864642"/>
            <a:ext cx="1410741" cy="348105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B703CE3A-0085-4643-B9D2-F822A1A00B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97101" y="2344755"/>
            <a:ext cx="7053149" cy="4250370"/>
          </a:xfrm>
          <a:prstGeom prst="rect">
            <a:avLst/>
          </a:prstGeom>
        </p:spPr>
      </p:pic>
      <p:sp>
        <p:nvSpPr>
          <p:cNvPr id="47" name="object 18">
            <a:extLst>
              <a:ext uri="{FF2B5EF4-FFF2-40B4-BE49-F238E27FC236}">
                <a16:creationId xmlns:a16="http://schemas.microsoft.com/office/drawing/2014/main" id="{777BC33E-98C6-6B4F-A4DE-11726098C71B}"/>
              </a:ext>
            </a:extLst>
          </p:cNvPr>
          <p:cNvSpPr txBox="1"/>
          <p:nvPr/>
        </p:nvSpPr>
        <p:spPr>
          <a:xfrm>
            <a:off x="519799" y="3737973"/>
            <a:ext cx="2317986" cy="195181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2900" lvl="0" indent="-342900">
              <a:buFont typeface="+mj-lt"/>
              <a:buAutoNum type="arabicPeriod"/>
            </a:pPr>
            <a:r>
              <a:rPr lang="en-US" dirty="0"/>
              <a:t>Quality Gate</a:t>
            </a:r>
          </a:p>
          <a:p>
            <a:pPr marL="342900" lvl="0" indent="-342900">
              <a:buFont typeface="+mj-lt"/>
              <a:buAutoNum type="arabicPeriod"/>
            </a:pPr>
            <a:r>
              <a:rPr lang="ru-RU" dirty="0"/>
              <a:t>Общие метрики кода проекта</a:t>
            </a:r>
          </a:p>
          <a:p>
            <a:pPr marL="342900" lvl="0" indent="-342900">
              <a:buFont typeface="+mj-lt"/>
              <a:buAutoNum type="arabicPeriod"/>
            </a:pPr>
            <a:r>
              <a:rPr lang="ru-RU" dirty="0"/>
              <a:t>Метрики нового кода</a:t>
            </a:r>
          </a:p>
          <a:p>
            <a:pPr marL="342900" lvl="0" indent="-342900">
              <a:buFont typeface="+mj-lt"/>
              <a:buAutoNum type="arabicPeriod"/>
            </a:pPr>
            <a:r>
              <a:rPr lang="ru-RU" dirty="0"/>
              <a:t>Статистика кода проекта</a:t>
            </a:r>
          </a:p>
        </p:txBody>
      </p:sp>
    </p:spTree>
    <p:extLst>
      <p:ext uri="{BB962C8B-B14F-4D97-AF65-F5344CB8AC3E}">
        <p14:creationId xmlns:p14="http://schemas.microsoft.com/office/powerpoint/2010/main" val="40944635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89255"/>
            <a:ext cx="10685780" cy="6516370"/>
          </a:xfrm>
          <a:custGeom>
            <a:avLst/>
            <a:gdLst/>
            <a:ahLst/>
            <a:cxnLst/>
            <a:rect l="l" t="t" r="r" b="b"/>
            <a:pathLst>
              <a:path w="10685780" h="6516370">
                <a:moveTo>
                  <a:pt x="0" y="6515989"/>
                </a:moveTo>
                <a:lnTo>
                  <a:pt x="10685640" y="6515989"/>
                </a:lnTo>
                <a:lnTo>
                  <a:pt x="10685640" y="0"/>
                </a:lnTo>
                <a:lnTo>
                  <a:pt x="0" y="0"/>
                </a:lnTo>
                <a:lnTo>
                  <a:pt x="0" y="6515989"/>
                </a:lnTo>
                <a:close/>
              </a:path>
            </a:pathLst>
          </a:custGeom>
          <a:solidFill>
            <a:srgbClr val="00669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89300" y="2133429"/>
            <a:ext cx="4250055" cy="9036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5750" b="1" dirty="0">
                <a:latin typeface="SFProText-Heavy"/>
                <a:cs typeface="SFProText-Heavy"/>
              </a:rPr>
              <a:t>СП</a:t>
            </a:r>
            <a:r>
              <a:rPr sz="5750" b="1" spc="-175" dirty="0">
                <a:latin typeface="SFProText-Heavy"/>
                <a:cs typeface="SFProText-Heavy"/>
              </a:rPr>
              <a:t>А</a:t>
            </a:r>
            <a:r>
              <a:rPr sz="5750" b="1" dirty="0">
                <a:latin typeface="SFProText-Heavy"/>
                <a:cs typeface="SFProText-Heavy"/>
              </a:rPr>
              <a:t>СИ</a:t>
            </a:r>
            <a:r>
              <a:rPr sz="5750" b="1" spc="-40" dirty="0">
                <a:latin typeface="SFProText-Heavy"/>
                <a:cs typeface="SFProText-Heavy"/>
              </a:rPr>
              <a:t>Б</a:t>
            </a:r>
            <a:r>
              <a:rPr sz="5750" b="1" spc="0" dirty="0">
                <a:latin typeface="SFProText-Heavy"/>
                <a:cs typeface="SFProText-Heavy"/>
              </a:rPr>
              <a:t>О!</a:t>
            </a:r>
            <a:endParaRPr sz="5750">
              <a:latin typeface="SFProText-Heavy"/>
              <a:cs typeface="SFProText-Heavy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44500" y="3864366"/>
            <a:ext cx="3911600" cy="132856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b="1" spc="-10" dirty="0">
                <a:solidFill>
                  <a:srgbClr val="FFFFFF"/>
                </a:solidFill>
                <a:latin typeface="SFProText-Heavy"/>
                <a:cs typeface="SFProText-Heavy"/>
              </a:rPr>
              <a:t>Евгений Овчинцев</a:t>
            </a:r>
            <a:endParaRPr sz="1800" dirty="0">
              <a:latin typeface="SFProText-Heavy"/>
              <a:cs typeface="SFProText-Heavy"/>
            </a:endParaRPr>
          </a:p>
          <a:p>
            <a:pPr marL="12700" marR="5080">
              <a:lnSpc>
                <a:spcPct val="100000"/>
              </a:lnSpc>
              <a:spcBef>
                <a:spcPts val="2080"/>
              </a:spcBef>
            </a:pPr>
            <a:r>
              <a:rPr lang="ru-RU" sz="1400" b="1" dirty="0">
                <a:solidFill>
                  <a:srgbClr val="52A5CB"/>
                </a:solidFill>
                <a:latin typeface="SFProText-Semibold"/>
                <a:cs typeface="SFProText-Semibold"/>
              </a:rPr>
              <a:t>Преподаватель</a:t>
            </a:r>
            <a:endParaRPr sz="1900" dirty="0">
              <a:latin typeface="Times New Roman"/>
              <a:cs typeface="Times New Roman"/>
            </a:endParaRPr>
          </a:p>
          <a:p>
            <a:pPr marL="12700" marR="913130">
              <a:lnSpc>
                <a:spcPct val="100000"/>
              </a:lnSpc>
            </a:pPr>
            <a:r>
              <a:rPr lang="en-US" b="1" spc="-15" dirty="0">
                <a:solidFill>
                  <a:srgbClr val="FFFFFF"/>
                </a:solidFill>
                <a:latin typeface="SFProText-Semibold"/>
                <a:cs typeface="SFProText-Semibold"/>
                <a:hlinkClick r:id="rId2"/>
              </a:rPr>
              <a:t>e</a:t>
            </a:r>
            <a:r>
              <a:rPr lang="en-US" sz="1800" b="1" spc="-15" dirty="0">
                <a:solidFill>
                  <a:srgbClr val="FFFFFF"/>
                </a:solidFill>
                <a:latin typeface="SFProText-Semibold"/>
                <a:cs typeface="SFProText-Semibold"/>
                <a:hlinkClick r:id="rId2"/>
              </a:rPr>
              <a:t>vgenij.ovchintsev@gmail.com</a:t>
            </a:r>
            <a:endParaRPr lang="en-US" b="1" spc="-15" dirty="0">
              <a:solidFill>
                <a:srgbClr val="FFFFFF"/>
              </a:solidFill>
              <a:latin typeface="SFProText-Semibold"/>
              <a:cs typeface="SFProText-Semibold"/>
            </a:endParaRPr>
          </a:p>
          <a:p>
            <a:pPr marL="12700" marR="913130">
              <a:lnSpc>
                <a:spcPct val="100000"/>
              </a:lnSpc>
            </a:pPr>
            <a:r>
              <a:rPr sz="1800" b="1" spc="-10" dirty="0" err="1">
                <a:solidFill>
                  <a:srgbClr val="FFFFFF"/>
                </a:solidFill>
                <a:latin typeface="SFProText-Semibold"/>
                <a:cs typeface="SFProText-Semibold"/>
              </a:rPr>
              <a:t>hackeru.pro</a:t>
            </a:r>
            <a:endParaRPr sz="1800" dirty="0">
              <a:latin typeface="SFProText-Semibold"/>
              <a:cs typeface="SFProText-Semibold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693994" y="565124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89" h="291465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52A5CB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234129" y="0"/>
            <a:ext cx="300990" cy="277495"/>
          </a:xfrm>
          <a:custGeom>
            <a:avLst/>
            <a:gdLst/>
            <a:ahLst/>
            <a:cxnLst/>
            <a:rect l="l" t="t" r="r" b="b"/>
            <a:pathLst>
              <a:path w="300989" h="277495">
                <a:moveTo>
                  <a:pt x="0" y="277444"/>
                </a:moveTo>
                <a:lnTo>
                  <a:pt x="300761" y="277444"/>
                </a:lnTo>
                <a:lnTo>
                  <a:pt x="300761" y="0"/>
                </a:lnTo>
                <a:lnTo>
                  <a:pt x="0" y="0"/>
                </a:lnTo>
                <a:lnTo>
                  <a:pt x="0" y="277444"/>
                </a:lnTo>
                <a:close/>
              </a:path>
            </a:pathLst>
          </a:custGeom>
          <a:solidFill>
            <a:srgbClr val="52A5CB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115766" y="1889747"/>
            <a:ext cx="576580" cy="558800"/>
          </a:xfrm>
          <a:custGeom>
            <a:avLst/>
            <a:gdLst/>
            <a:ahLst/>
            <a:cxnLst/>
            <a:rect l="l" t="t" r="r" b="b"/>
            <a:pathLst>
              <a:path w="576579" h="558800">
                <a:moveTo>
                  <a:pt x="0" y="558253"/>
                </a:moveTo>
                <a:lnTo>
                  <a:pt x="576237" y="558253"/>
                </a:lnTo>
                <a:lnTo>
                  <a:pt x="576237" y="0"/>
                </a:lnTo>
                <a:lnTo>
                  <a:pt x="0" y="0"/>
                </a:lnTo>
                <a:lnTo>
                  <a:pt x="0" y="558253"/>
                </a:lnTo>
                <a:close/>
              </a:path>
            </a:pathLst>
          </a:custGeom>
          <a:solidFill>
            <a:srgbClr val="52A5CB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702005" y="5906389"/>
            <a:ext cx="629285" cy="610235"/>
          </a:xfrm>
          <a:custGeom>
            <a:avLst/>
            <a:gdLst/>
            <a:ahLst/>
            <a:cxnLst/>
            <a:rect l="l" t="t" r="r" b="b"/>
            <a:pathLst>
              <a:path w="629284" h="610234">
                <a:moveTo>
                  <a:pt x="0" y="609612"/>
                </a:moveTo>
                <a:lnTo>
                  <a:pt x="629234" y="609612"/>
                </a:lnTo>
                <a:lnTo>
                  <a:pt x="629234" y="0"/>
                </a:lnTo>
                <a:lnTo>
                  <a:pt x="0" y="0"/>
                </a:lnTo>
                <a:lnTo>
                  <a:pt x="0" y="609612"/>
                </a:lnTo>
                <a:close/>
              </a:path>
            </a:pathLst>
          </a:custGeom>
          <a:solidFill>
            <a:srgbClr val="52A5CB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9815004" y="2448013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90" h="291464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52A5CB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529995" y="4212005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90" h="291464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52A5CB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527234" y="6514160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89" h="291465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52A5CB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0" y="1188008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90" h="291465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52A5CB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331240" y="6514160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90" h="291465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52A5CB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Рисунок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1900" y="6864642"/>
            <a:ext cx="1410741" cy="348105"/>
          </a:xfrm>
          <a:prstGeom prst="rect">
            <a:avLst/>
          </a:prstGeom>
        </p:spPr>
      </p:pic>
      <p:sp>
        <p:nvSpPr>
          <p:cNvPr id="18" name="object 45">
            <a:extLst>
              <a:ext uri="{FF2B5EF4-FFF2-40B4-BE49-F238E27FC236}">
                <a16:creationId xmlns:a16="http://schemas.microsoft.com/office/drawing/2014/main" id="{CFCD24A8-0089-5849-9FAF-C216C808838B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xfrm>
            <a:off x="431800" y="6969059"/>
            <a:ext cx="1350010" cy="308417"/>
          </a:xfrm>
          <a:prstGeom prst="rect">
            <a:avLst/>
          </a:prstGeom>
        </p:spPr>
        <p:txBody>
          <a:bodyPr vert="horz" wrap="square" lIns="0" tIns="31114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44"/>
              </a:spcBef>
            </a:pPr>
            <a:fld id="{81D60167-4931-47E6-BA6A-407CBD079E47}" type="slidenum">
              <a:rPr sz="1800" smtClean="0">
                <a:solidFill>
                  <a:srgbClr val="BCBEC0"/>
                </a:solidFill>
              </a:rPr>
              <a:t>17</a:t>
            </a:fld>
            <a:endParaRPr sz="1500" baseline="2777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2027758" y="3706050"/>
            <a:ext cx="306070" cy="313690"/>
          </a:xfrm>
          <a:custGeom>
            <a:avLst/>
            <a:gdLst/>
            <a:ahLst/>
            <a:cxnLst/>
            <a:rect l="l" t="t" r="r" b="b"/>
            <a:pathLst>
              <a:path w="306069" h="313689">
                <a:moveTo>
                  <a:pt x="306069" y="313207"/>
                </a:moveTo>
                <a:lnTo>
                  <a:pt x="0" y="313207"/>
                </a:lnTo>
                <a:lnTo>
                  <a:pt x="0" y="0"/>
                </a:lnTo>
                <a:lnTo>
                  <a:pt x="306069" y="0"/>
                </a:lnTo>
                <a:lnTo>
                  <a:pt x="306069" y="3132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97342" y="3392411"/>
            <a:ext cx="306070" cy="313690"/>
          </a:xfrm>
          <a:custGeom>
            <a:avLst/>
            <a:gdLst/>
            <a:ahLst/>
            <a:cxnLst/>
            <a:rect l="l" t="t" r="r" b="b"/>
            <a:pathLst>
              <a:path w="306069" h="313689">
                <a:moveTo>
                  <a:pt x="306069" y="313207"/>
                </a:moveTo>
                <a:lnTo>
                  <a:pt x="0" y="313207"/>
                </a:lnTo>
                <a:lnTo>
                  <a:pt x="0" y="0"/>
                </a:lnTo>
                <a:lnTo>
                  <a:pt x="306069" y="0"/>
                </a:lnTo>
                <a:lnTo>
                  <a:pt x="306069" y="3132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516994" y="3391344"/>
            <a:ext cx="306070" cy="313690"/>
          </a:xfrm>
          <a:custGeom>
            <a:avLst/>
            <a:gdLst/>
            <a:ahLst/>
            <a:cxnLst/>
            <a:rect l="l" t="t" r="r" b="b"/>
            <a:pathLst>
              <a:path w="306070" h="313689">
                <a:moveTo>
                  <a:pt x="306070" y="313207"/>
                </a:moveTo>
                <a:lnTo>
                  <a:pt x="0" y="313207"/>
                </a:lnTo>
                <a:lnTo>
                  <a:pt x="0" y="0"/>
                </a:lnTo>
                <a:lnTo>
                  <a:pt x="306070" y="0"/>
                </a:lnTo>
                <a:lnTo>
                  <a:pt x="306070" y="3132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987486" y="3391344"/>
            <a:ext cx="306070" cy="313690"/>
          </a:xfrm>
          <a:custGeom>
            <a:avLst/>
            <a:gdLst/>
            <a:ahLst/>
            <a:cxnLst/>
            <a:rect l="l" t="t" r="r" b="b"/>
            <a:pathLst>
              <a:path w="306070" h="313689">
                <a:moveTo>
                  <a:pt x="306057" y="313207"/>
                </a:moveTo>
                <a:lnTo>
                  <a:pt x="0" y="313207"/>
                </a:lnTo>
                <a:lnTo>
                  <a:pt x="0" y="0"/>
                </a:lnTo>
                <a:lnTo>
                  <a:pt x="306057" y="0"/>
                </a:lnTo>
                <a:lnTo>
                  <a:pt x="306057" y="3132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343099" y="3391344"/>
            <a:ext cx="306070" cy="313690"/>
          </a:xfrm>
          <a:custGeom>
            <a:avLst/>
            <a:gdLst/>
            <a:ahLst/>
            <a:cxnLst/>
            <a:rect l="l" t="t" r="r" b="b"/>
            <a:pathLst>
              <a:path w="306069" h="313689">
                <a:moveTo>
                  <a:pt x="306057" y="313207"/>
                </a:moveTo>
                <a:lnTo>
                  <a:pt x="0" y="313207"/>
                </a:lnTo>
                <a:lnTo>
                  <a:pt x="0" y="0"/>
                </a:lnTo>
                <a:lnTo>
                  <a:pt x="306057" y="0"/>
                </a:lnTo>
                <a:lnTo>
                  <a:pt x="306057" y="3132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350" y="12"/>
            <a:ext cx="10685780" cy="1776095"/>
          </a:xfrm>
          <a:custGeom>
            <a:avLst/>
            <a:gdLst/>
            <a:ahLst/>
            <a:cxnLst/>
            <a:rect l="l" t="t" r="r" b="b"/>
            <a:pathLst>
              <a:path w="10685780" h="1776095">
                <a:moveTo>
                  <a:pt x="0" y="1775993"/>
                </a:moveTo>
                <a:lnTo>
                  <a:pt x="10685640" y="1775993"/>
                </a:lnTo>
                <a:lnTo>
                  <a:pt x="10685640" y="0"/>
                </a:lnTo>
                <a:lnTo>
                  <a:pt x="0" y="0"/>
                </a:lnTo>
                <a:lnTo>
                  <a:pt x="0" y="1775993"/>
                </a:lnTo>
                <a:close/>
              </a:path>
            </a:pathLst>
          </a:custGeom>
          <a:solidFill>
            <a:srgbClr val="00669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444500" y="301237"/>
            <a:ext cx="307340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057275" algn="l"/>
              </a:tabLst>
            </a:pPr>
            <a:r>
              <a:rPr lang="ru-RU" sz="1400" b="1" spc="75" dirty="0">
                <a:solidFill>
                  <a:srgbClr val="52A5CB"/>
                </a:solidFill>
                <a:latin typeface="SFProText-Heavy"/>
                <a:cs typeface="SFProText-Heavy"/>
              </a:rPr>
              <a:t>Курс </a:t>
            </a:r>
            <a:r>
              <a:rPr lang="en-GB" sz="1400" b="1" spc="75" dirty="0">
                <a:solidFill>
                  <a:srgbClr val="52A5CB"/>
                </a:solidFill>
                <a:latin typeface="SFProText-Heavy"/>
                <a:cs typeface="SFProText-Heavy"/>
              </a:rPr>
              <a:t>Development and Operation</a:t>
            </a:r>
            <a:r>
              <a:rPr lang="en-US" sz="1400" b="1" spc="75" dirty="0">
                <a:solidFill>
                  <a:srgbClr val="52A5CB"/>
                </a:solidFill>
                <a:latin typeface="SFProText-Heavy"/>
                <a:cs typeface="SFProText-Heavy"/>
              </a:rPr>
              <a:t>s</a:t>
            </a:r>
            <a:endParaRPr lang="en-GB" sz="1400" dirty="0">
              <a:latin typeface="SFProText-Heavy"/>
              <a:cs typeface="SFProText-Heavy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9519754" y="12"/>
            <a:ext cx="582930" cy="565150"/>
          </a:xfrm>
          <a:custGeom>
            <a:avLst/>
            <a:gdLst/>
            <a:ahLst/>
            <a:cxnLst/>
            <a:rect l="l" t="t" r="r" b="b"/>
            <a:pathLst>
              <a:path w="582929" h="565150">
                <a:moveTo>
                  <a:pt x="0" y="564756"/>
                </a:moveTo>
                <a:lnTo>
                  <a:pt x="582764" y="564756"/>
                </a:lnTo>
                <a:lnTo>
                  <a:pt x="582764" y="0"/>
                </a:lnTo>
                <a:lnTo>
                  <a:pt x="0" y="0"/>
                </a:lnTo>
                <a:lnTo>
                  <a:pt x="0" y="56475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311819" y="564769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90" h="291465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52A5CB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9205109" y="1484630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90" h="291464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52A5CB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55930">
              <a:lnSpc>
                <a:spcPct val="100000"/>
              </a:lnSpc>
              <a:spcBef>
                <a:spcPts val="100"/>
              </a:spcBef>
            </a:pPr>
            <a:r>
              <a:rPr lang="ru-RU" spc="-10" dirty="0"/>
              <a:t>Цели занятия</a:t>
            </a:r>
            <a:endParaRPr spc="-10" dirty="0"/>
          </a:p>
        </p:txBody>
      </p:sp>
      <p:sp>
        <p:nvSpPr>
          <p:cNvPr id="22" name="object 22"/>
          <p:cNvSpPr/>
          <p:nvPr/>
        </p:nvSpPr>
        <p:spPr>
          <a:xfrm>
            <a:off x="1340726" y="1776006"/>
            <a:ext cx="582930" cy="582930"/>
          </a:xfrm>
          <a:custGeom>
            <a:avLst/>
            <a:gdLst/>
            <a:ahLst/>
            <a:cxnLst/>
            <a:rect l="l" t="t" r="r" b="b"/>
            <a:pathLst>
              <a:path w="582930" h="582930">
                <a:moveTo>
                  <a:pt x="0" y="582764"/>
                </a:moveTo>
                <a:lnTo>
                  <a:pt x="582764" y="582764"/>
                </a:lnTo>
                <a:lnTo>
                  <a:pt x="582764" y="0"/>
                </a:lnTo>
                <a:lnTo>
                  <a:pt x="0" y="0"/>
                </a:lnTo>
                <a:lnTo>
                  <a:pt x="0" y="582764"/>
                </a:lnTo>
                <a:close/>
              </a:path>
            </a:pathLst>
          </a:custGeom>
          <a:solidFill>
            <a:srgbClr val="231F20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039964" y="2368156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90" h="291464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52A5CB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642004" y="2659532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89" h="291464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52A5CB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0164394" y="5544007"/>
            <a:ext cx="527685" cy="582930"/>
          </a:xfrm>
          <a:custGeom>
            <a:avLst/>
            <a:gdLst/>
            <a:ahLst/>
            <a:cxnLst/>
            <a:rect l="l" t="t" r="r" b="b"/>
            <a:pathLst>
              <a:path w="527684" h="582929">
                <a:moveTo>
                  <a:pt x="0" y="582764"/>
                </a:moveTo>
                <a:lnTo>
                  <a:pt x="527608" y="582764"/>
                </a:lnTo>
                <a:lnTo>
                  <a:pt x="527608" y="0"/>
                </a:lnTo>
                <a:lnTo>
                  <a:pt x="0" y="0"/>
                </a:lnTo>
                <a:lnTo>
                  <a:pt x="0" y="582764"/>
                </a:lnTo>
                <a:close/>
              </a:path>
            </a:pathLst>
          </a:custGeom>
          <a:solidFill>
            <a:srgbClr val="231F20">
              <a:alpha val="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489892" y="6699732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89" h="291465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52A5CB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901336" y="6984009"/>
            <a:ext cx="588645" cy="570230"/>
          </a:xfrm>
          <a:custGeom>
            <a:avLst/>
            <a:gdLst/>
            <a:ahLst/>
            <a:cxnLst/>
            <a:rect l="l" t="t" r="r" b="b"/>
            <a:pathLst>
              <a:path w="588645" h="570229">
                <a:moveTo>
                  <a:pt x="0" y="570191"/>
                </a:moveTo>
                <a:lnTo>
                  <a:pt x="588556" y="570191"/>
                </a:lnTo>
                <a:lnTo>
                  <a:pt x="588556" y="0"/>
                </a:lnTo>
                <a:lnTo>
                  <a:pt x="0" y="0"/>
                </a:lnTo>
                <a:lnTo>
                  <a:pt x="0" y="570191"/>
                </a:lnTo>
                <a:close/>
              </a:path>
            </a:pathLst>
          </a:custGeom>
          <a:solidFill>
            <a:srgbClr val="231F20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558000" y="1776006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90" h="291464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52A5CB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858761" y="2067394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90" h="291464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231F20">
              <a:alpha val="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898001" y="1776006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90" h="291464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231F20">
              <a:alpha val="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372756" y="3706063"/>
            <a:ext cx="306070" cy="304800"/>
          </a:xfrm>
          <a:custGeom>
            <a:avLst/>
            <a:gdLst/>
            <a:ahLst/>
            <a:cxnLst/>
            <a:rect l="l" t="t" r="r" b="b"/>
            <a:pathLst>
              <a:path w="306070" h="304800">
                <a:moveTo>
                  <a:pt x="306070" y="304342"/>
                </a:moveTo>
                <a:lnTo>
                  <a:pt x="0" y="304342"/>
                </a:lnTo>
                <a:lnTo>
                  <a:pt x="0" y="0"/>
                </a:lnTo>
                <a:lnTo>
                  <a:pt x="306070" y="0"/>
                </a:lnTo>
                <a:lnTo>
                  <a:pt x="306070" y="30434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209209" y="3706063"/>
            <a:ext cx="306070" cy="304800"/>
          </a:xfrm>
          <a:custGeom>
            <a:avLst/>
            <a:gdLst/>
            <a:ahLst/>
            <a:cxnLst/>
            <a:rect l="l" t="t" r="r" b="b"/>
            <a:pathLst>
              <a:path w="306070" h="304800">
                <a:moveTo>
                  <a:pt x="306057" y="304342"/>
                </a:moveTo>
                <a:lnTo>
                  <a:pt x="0" y="304342"/>
                </a:lnTo>
                <a:lnTo>
                  <a:pt x="0" y="0"/>
                </a:lnTo>
                <a:lnTo>
                  <a:pt x="306057" y="0"/>
                </a:lnTo>
                <a:lnTo>
                  <a:pt x="306057" y="30434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983547" y="3706063"/>
            <a:ext cx="306070" cy="304800"/>
          </a:xfrm>
          <a:custGeom>
            <a:avLst/>
            <a:gdLst/>
            <a:ahLst/>
            <a:cxnLst/>
            <a:rect l="l" t="t" r="r" b="b"/>
            <a:pathLst>
              <a:path w="306070" h="304800">
                <a:moveTo>
                  <a:pt x="306057" y="304342"/>
                </a:moveTo>
                <a:lnTo>
                  <a:pt x="0" y="304342"/>
                </a:lnTo>
                <a:lnTo>
                  <a:pt x="0" y="0"/>
                </a:lnTo>
                <a:lnTo>
                  <a:pt x="306057" y="0"/>
                </a:lnTo>
                <a:lnTo>
                  <a:pt x="306057" y="30434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454716" y="1892800"/>
            <a:ext cx="354965" cy="244475"/>
          </a:xfrm>
          <a:custGeom>
            <a:avLst/>
            <a:gdLst/>
            <a:ahLst/>
            <a:cxnLst/>
            <a:rect l="l" t="t" r="r" b="b"/>
            <a:pathLst>
              <a:path w="354964" h="244475">
                <a:moveTo>
                  <a:pt x="160769" y="0"/>
                </a:moveTo>
                <a:lnTo>
                  <a:pt x="125381" y="7182"/>
                </a:lnTo>
                <a:lnTo>
                  <a:pt x="95972" y="26912"/>
                </a:lnTo>
                <a:lnTo>
                  <a:pt x="75399" y="56465"/>
                </a:lnTo>
                <a:lnTo>
                  <a:pt x="66522" y="93116"/>
                </a:lnTo>
                <a:lnTo>
                  <a:pt x="40344" y="100638"/>
                </a:lnTo>
                <a:lnTo>
                  <a:pt x="19230" y="117298"/>
                </a:lnTo>
                <a:lnTo>
                  <a:pt x="5132" y="140781"/>
                </a:lnTo>
                <a:lnTo>
                  <a:pt x="0" y="168770"/>
                </a:lnTo>
                <a:lnTo>
                  <a:pt x="5132" y="196753"/>
                </a:lnTo>
                <a:lnTo>
                  <a:pt x="19230" y="220237"/>
                </a:lnTo>
                <a:lnTo>
                  <a:pt x="40344" y="236900"/>
                </a:lnTo>
                <a:lnTo>
                  <a:pt x="66522" y="244424"/>
                </a:lnTo>
                <a:lnTo>
                  <a:pt x="66522" y="232778"/>
                </a:lnTo>
                <a:lnTo>
                  <a:pt x="44996" y="226256"/>
                </a:lnTo>
                <a:lnTo>
                  <a:pt x="27370" y="212232"/>
                </a:lnTo>
                <a:lnTo>
                  <a:pt x="15460" y="192480"/>
                </a:lnTo>
                <a:lnTo>
                  <a:pt x="11087" y="168770"/>
                </a:lnTo>
                <a:lnTo>
                  <a:pt x="15936" y="144033"/>
                </a:lnTo>
                <a:lnTo>
                  <a:pt x="29102" y="123663"/>
                </a:lnTo>
                <a:lnTo>
                  <a:pt x="48506" y="109841"/>
                </a:lnTo>
                <a:lnTo>
                  <a:pt x="72072" y="104749"/>
                </a:lnTo>
                <a:lnTo>
                  <a:pt x="77609" y="104749"/>
                </a:lnTo>
                <a:lnTo>
                  <a:pt x="77609" y="98932"/>
                </a:lnTo>
                <a:lnTo>
                  <a:pt x="84170" y="65034"/>
                </a:lnTo>
                <a:lnTo>
                  <a:pt x="102034" y="37276"/>
                </a:lnTo>
                <a:lnTo>
                  <a:pt x="128476" y="18521"/>
                </a:lnTo>
                <a:lnTo>
                  <a:pt x="160769" y="11633"/>
                </a:lnTo>
                <a:lnTo>
                  <a:pt x="205957" y="11633"/>
                </a:lnTo>
                <a:lnTo>
                  <a:pt x="185604" y="3181"/>
                </a:lnTo>
                <a:lnTo>
                  <a:pt x="160769" y="0"/>
                </a:lnTo>
                <a:close/>
              </a:path>
              <a:path w="354964" h="244475">
                <a:moveTo>
                  <a:pt x="205957" y="11633"/>
                </a:moveTo>
                <a:lnTo>
                  <a:pt x="160769" y="11633"/>
                </a:lnTo>
                <a:lnTo>
                  <a:pt x="182960" y="14565"/>
                </a:lnTo>
                <a:lnTo>
                  <a:pt x="203206" y="23090"/>
                </a:lnTo>
                <a:lnTo>
                  <a:pt x="220594" y="36798"/>
                </a:lnTo>
                <a:lnTo>
                  <a:pt x="234213" y="55283"/>
                </a:lnTo>
                <a:lnTo>
                  <a:pt x="235597" y="58191"/>
                </a:lnTo>
                <a:lnTo>
                  <a:pt x="243916" y="58191"/>
                </a:lnTo>
                <a:lnTo>
                  <a:pt x="264877" y="62397"/>
                </a:lnTo>
                <a:lnTo>
                  <a:pt x="278563" y="73288"/>
                </a:lnTo>
                <a:lnTo>
                  <a:pt x="286012" y="88270"/>
                </a:lnTo>
                <a:lnTo>
                  <a:pt x="288264" y="104749"/>
                </a:lnTo>
                <a:lnTo>
                  <a:pt x="288264" y="110566"/>
                </a:lnTo>
                <a:lnTo>
                  <a:pt x="293801" y="110566"/>
                </a:lnTo>
                <a:lnTo>
                  <a:pt x="313878" y="114954"/>
                </a:lnTo>
                <a:lnTo>
                  <a:pt x="329666" y="127119"/>
                </a:lnTo>
                <a:lnTo>
                  <a:pt x="339996" y="145558"/>
                </a:lnTo>
                <a:lnTo>
                  <a:pt x="343700" y="168770"/>
                </a:lnTo>
                <a:lnTo>
                  <a:pt x="339326" y="192480"/>
                </a:lnTo>
                <a:lnTo>
                  <a:pt x="327417" y="212232"/>
                </a:lnTo>
                <a:lnTo>
                  <a:pt x="309790" y="226256"/>
                </a:lnTo>
                <a:lnTo>
                  <a:pt x="288264" y="232778"/>
                </a:lnTo>
                <a:lnTo>
                  <a:pt x="288264" y="244424"/>
                </a:lnTo>
                <a:lnTo>
                  <a:pt x="314442" y="236900"/>
                </a:lnTo>
                <a:lnTo>
                  <a:pt x="335556" y="220237"/>
                </a:lnTo>
                <a:lnTo>
                  <a:pt x="349654" y="196753"/>
                </a:lnTo>
                <a:lnTo>
                  <a:pt x="354787" y="168770"/>
                </a:lnTo>
                <a:lnTo>
                  <a:pt x="350608" y="142306"/>
                </a:lnTo>
                <a:lnTo>
                  <a:pt x="339023" y="120754"/>
                </a:lnTo>
                <a:lnTo>
                  <a:pt x="321461" y="105751"/>
                </a:lnTo>
                <a:lnTo>
                  <a:pt x="299351" y="98932"/>
                </a:lnTo>
                <a:lnTo>
                  <a:pt x="294004" y="77240"/>
                </a:lnTo>
                <a:lnTo>
                  <a:pt x="282549" y="60732"/>
                </a:lnTo>
                <a:lnTo>
                  <a:pt x="265636" y="50228"/>
                </a:lnTo>
                <a:lnTo>
                  <a:pt x="243916" y="46545"/>
                </a:lnTo>
                <a:lnTo>
                  <a:pt x="241147" y="46545"/>
                </a:lnTo>
                <a:lnTo>
                  <a:pt x="226441" y="26998"/>
                </a:lnTo>
                <a:lnTo>
                  <a:pt x="207711" y="12361"/>
                </a:lnTo>
                <a:lnTo>
                  <a:pt x="205957" y="1163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532331" y="2033702"/>
            <a:ext cx="199555" cy="2082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025630" y="7102803"/>
            <a:ext cx="340360" cy="254635"/>
          </a:xfrm>
          <a:custGeom>
            <a:avLst/>
            <a:gdLst/>
            <a:ahLst/>
            <a:cxnLst/>
            <a:rect l="l" t="t" r="r" b="b"/>
            <a:pathLst>
              <a:path w="340360" h="254634">
                <a:moveTo>
                  <a:pt x="336539" y="10591"/>
                </a:moveTo>
                <a:lnTo>
                  <a:pt x="324040" y="10591"/>
                </a:lnTo>
                <a:lnTo>
                  <a:pt x="329361" y="14554"/>
                </a:lnTo>
                <a:lnTo>
                  <a:pt x="329361" y="238239"/>
                </a:lnTo>
                <a:lnTo>
                  <a:pt x="324040" y="243522"/>
                </a:lnTo>
                <a:lnTo>
                  <a:pt x="191236" y="243522"/>
                </a:lnTo>
                <a:lnTo>
                  <a:pt x="191236" y="254114"/>
                </a:lnTo>
                <a:lnTo>
                  <a:pt x="318731" y="254114"/>
                </a:lnTo>
                <a:lnTo>
                  <a:pt x="326536" y="252481"/>
                </a:lnTo>
                <a:lnTo>
                  <a:pt x="333341" y="247996"/>
                </a:lnTo>
                <a:lnTo>
                  <a:pt x="338153" y="241276"/>
                </a:lnTo>
                <a:lnTo>
                  <a:pt x="339978" y="232943"/>
                </a:lnTo>
                <a:lnTo>
                  <a:pt x="339978" y="21183"/>
                </a:lnTo>
                <a:lnTo>
                  <a:pt x="338153" y="12848"/>
                </a:lnTo>
                <a:lnTo>
                  <a:pt x="336539" y="10591"/>
                </a:lnTo>
                <a:close/>
              </a:path>
              <a:path w="340360" h="254634">
                <a:moveTo>
                  <a:pt x="318731" y="0"/>
                </a:moveTo>
                <a:lnTo>
                  <a:pt x="21247" y="0"/>
                </a:lnTo>
                <a:lnTo>
                  <a:pt x="12885" y="1634"/>
                </a:lnTo>
                <a:lnTo>
                  <a:pt x="6142" y="6124"/>
                </a:lnTo>
                <a:lnTo>
                  <a:pt x="1639" y="12848"/>
                </a:lnTo>
                <a:lnTo>
                  <a:pt x="0" y="21183"/>
                </a:lnTo>
                <a:lnTo>
                  <a:pt x="0" y="31762"/>
                </a:lnTo>
                <a:lnTo>
                  <a:pt x="10617" y="31762"/>
                </a:lnTo>
                <a:lnTo>
                  <a:pt x="10617" y="14554"/>
                </a:lnTo>
                <a:lnTo>
                  <a:pt x="14604" y="10591"/>
                </a:lnTo>
                <a:lnTo>
                  <a:pt x="336539" y="10591"/>
                </a:lnTo>
                <a:lnTo>
                  <a:pt x="333341" y="6124"/>
                </a:lnTo>
                <a:lnTo>
                  <a:pt x="326536" y="1634"/>
                </a:lnTo>
                <a:lnTo>
                  <a:pt x="31873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238115" y="7351623"/>
            <a:ext cx="10795" cy="53340"/>
          </a:xfrm>
          <a:custGeom>
            <a:avLst/>
            <a:gdLst/>
            <a:ahLst/>
            <a:cxnLst/>
            <a:rect l="l" t="t" r="r" b="b"/>
            <a:pathLst>
              <a:path w="10795" h="53340">
                <a:moveTo>
                  <a:pt x="0" y="52946"/>
                </a:moveTo>
                <a:lnTo>
                  <a:pt x="10629" y="52946"/>
                </a:lnTo>
                <a:lnTo>
                  <a:pt x="10629" y="0"/>
                </a:lnTo>
                <a:lnTo>
                  <a:pt x="0" y="0"/>
                </a:lnTo>
                <a:lnTo>
                  <a:pt x="0" y="5294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5216868" y="7399273"/>
            <a:ext cx="53340" cy="10795"/>
          </a:xfrm>
          <a:custGeom>
            <a:avLst/>
            <a:gdLst/>
            <a:ahLst/>
            <a:cxnLst/>
            <a:rect l="l" t="t" r="r" b="b"/>
            <a:pathLst>
              <a:path w="53339" h="10795">
                <a:moveTo>
                  <a:pt x="0" y="10591"/>
                </a:moveTo>
                <a:lnTo>
                  <a:pt x="53124" y="10591"/>
                </a:lnTo>
                <a:lnTo>
                  <a:pt x="53124" y="0"/>
                </a:lnTo>
                <a:lnTo>
                  <a:pt x="0" y="0"/>
                </a:lnTo>
                <a:lnTo>
                  <a:pt x="0" y="1059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5216866" y="7309487"/>
            <a:ext cx="127635" cy="0"/>
          </a:xfrm>
          <a:custGeom>
            <a:avLst/>
            <a:gdLst/>
            <a:ahLst/>
            <a:cxnLst/>
            <a:rect l="l" t="t" r="r" b="b"/>
            <a:pathLst>
              <a:path w="127635">
                <a:moveTo>
                  <a:pt x="0" y="0"/>
                </a:moveTo>
                <a:lnTo>
                  <a:pt x="127495" y="0"/>
                </a:lnTo>
              </a:path>
            </a:pathLst>
          </a:custGeom>
          <a:ln w="1016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5339053" y="7134227"/>
            <a:ext cx="0" cy="170180"/>
          </a:xfrm>
          <a:custGeom>
            <a:avLst/>
            <a:gdLst/>
            <a:ahLst/>
            <a:cxnLst/>
            <a:rect l="l" t="t" r="r" b="b"/>
            <a:pathLst>
              <a:path h="170179">
                <a:moveTo>
                  <a:pt x="0" y="0"/>
                </a:moveTo>
                <a:lnTo>
                  <a:pt x="0" y="170180"/>
                </a:lnTo>
              </a:path>
            </a:pathLst>
          </a:custGeom>
          <a:ln w="1061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046877" y="7129147"/>
            <a:ext cx="297815" cy="0"/>
          </a:xfrm>
          <a:custGeom>
            <a:avLst/>
            <a:gdLst/>
            <a:ahLst/>
            <a:cxnLst/>
            <a:rect l="l" t="t" r="r" b="b"/>
            <a:pathLst>
              <a:path w="297814">
                <a:moveTo>
                  <a:pt x="0" y="0"/>
                </a:moveTo>
                <a:lnTo>
                  <a:pt x="297484" y="0"/>
                </a:lnTo>
              </a:path>
            </a:pathLst>
          </a:custGeom>
          <a:ln w="1015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5025618" y="7144715"/>
            <a:ext cx="297497" cy="26543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0278618" y="5677935"/>
            <a:ext cx="314807" cy="31490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>
            <a:spLocks noGrp="1"/>
          </p:cNvSpPr>
          <p:nvPr>
            <p:ph type="sldNum" sz="quarter" idx="7"/>
          </p:nvPr>
        </p:nvSpPr>
        <p:spPr>
          <a:xfrm>
            <a:off x="431800" y="6969059"/>
            <a:ext cx="1350010" cy="308417"/>
          </a:xfrm>
          <a:prstGeom prst="rect">
            <a:avLst/>
          </a:prstGeom>
        </p:spPr>
        <p:txBody>
          <a:bodyPr vert="horz" wrap="square" lIns="0" tIns="31114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44"/>
              </a:spcBef>
            </a:pPr>
            <a:fld id="{81D60167-4931-47E6-BA6A-407CBD079E47}" type="slidenum">
              <a:rPr sz="1800" smtClean="0">
                <a:solidFill>
                  <a:srgbClr val="BCBEC0"/>
                </a:solidFill>
              </a:rPr>
              <a:t>2</a:t>
            </a:fld>
            <a:endParaRPr sz="1500" baseline="2777" dirty="0"/>
          </a:p>
        </p:txBody>
      </p:sp>
      <p:pic>
        <p:nvPicPr>
          <p:cNvPr id="46" name="Рисунок 4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51900" y="6864642"/>
            <a:ext cx="1410741" cy="348105"/>
          </a:xfrm>
          <a:prstGeom prst="rect">
            <a:avLst/>
          </a:prstGeom>
        </p:spPr>
      </p:pic>
      <p:sp>
        <p:nvSpPr>
          <p:cNvPr id="47" name="object 18">
            <a:extLst>
              <a:ext uri="{FF2B5EF4-FFF2-40B4-BE49-F238E27FC236}">
                <a16:creationId xmlns:a16="http://schemas.microsoft.com/office/drawing/2014/main" id="{1DE523A4-AE85-534E-A6EA-2715FB38CA8D}"/>
              </a:ext>
            </a:extLst>
          </p:cNvPr>
          <p:cNvSpPr txBox="1"/>
          <p:nvPr/>
        </p:nvSpPr>
        <p:spPr>
          <a:xfrm>
            <a:off x="519798" y="2958371"/>
            <a:ext cx="9741801" cy="259814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ru-RU" sz="2800" dirty="0"/>
              <a:t>Понять преимущества регулярного проведения статического анализа кода;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ru-RU" sz="2800" dirty="0"/>
              <a:t>Понять принципы использования инструмента статического анализа кода </a:t>
            </a:r>
            <a:r>
              <a:rPr lang="en-US" sz="2800" dirty="0"/>
              <a:t>SonarQube</a:t>
            </a:r>
            <a:r>
              <a:rPr lang="ru-RU" sz="2800" dirty="0"/>
              <a:t>;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ru-RU" sz="2800" dirty="0"/>
              <a:t>Научиться интегрировать </a:t>
            </a:r>
            <a:r>
              <a:rPr lang="en-US" sz="2800" dirty="0"/>
              <a:t>SonarQube</a:t>
            </a:r>
            <a:r>
              <a:rPr lang="ru-RU" sz="2800" dirty="0"/>
              <a:t> в </a:t>
            </a:r>
            <a:r>
              <a:rPr lang="ru-RU" sz="2800" dirty="0" err="1"/>
              <a:t>пайплайн</a:t>
            </a:r>
            <a:r>
              <a:rPr lang="ru-RU" sz="2800" dirty="0"/>
              <a:t> непрерывной доставки.</a:t>
            </a:r>
          </a:p>
        </p:txBody>
      </p:sp>
    </p:spTree>
    <p:extLst>
      <p:ext uri="{BB962C8B-B14F-4D97-AF65-F5344CB8AC3E}">
        <p14:creationId xmlns:p14="http://schemas.microsoft.com/office/powerpoint/2010/main" val="41034585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2027758" y="3706050"/>
            <a:ext cx="306070" cy="313690"/>
          </a:xfrm>
          <a:custGeom>
            <a:avLst/>
            <a:gdLst/>
            <a:ahLst/>
            <a:cxnLst/>
            <a:rect l="l" t="t" r="r" b="b"/>
            <a:pathLst>
              <a:path w="306069" h="313689">
                <a:moveTo>
                  <a:pt x="306069" y="313207"/>
                </a:moveTo>
                <a:lnTo>
                  <a:pt x="0" y="313207"/>
                </a:lnTo>
                <a:lnTo>
                  <a:pt x="0" y="0"/>
                </a:lnTo>
                <a:lnTo>
                  <a:pt x="306069" y="0"/>
                </a:lnTo>
                <a:lnTo>
                  <a:pt x="306069" y="3132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97342" y="3392411"/>
            <a:ext cx="306070" cy="313690"/>
          </a:xfrm>
          <a:custGeom>
            <a:avLst/>
            <a:gdLst/>
            <a:ahLst/>
            <a:cxnLst/>
            <a:rect l="l" t="t" r="r" b="b"/>
            <a:pathLst>
              <a:path w="306069" h="313689">
                <a:moveTo>
                  <a:pt x="306069" y="313207"/>
                </a:moveTo>
                <a:lnTo>
                  <a:pt x="0" y="313207"/>
                </a:lnTo>
                <a:lnTo>
                  <a:pt x="0" y="0"/>
                </a:lnTo>
                <a:lnTo>
                  <a:pt x="306069" y="0"/>
                </a:lnTo>
                <a:lnTo>
                  <a:pt x="306069" y="3132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516994" y="3391344"/>
            <a:ext cx="306070" cy="313690"/>
          </a:xfrm>
          <a:custGeom>
            <a:avLst/>
            <a:gdLst/>
            <a:ahLst/>
            <a:cxnLst/>
            <a:rect l="l" t="t" r="r" b="b"/>
            <a:pathLst>
              <a:path w="306070" h="313689">
                <a:moveTo>
                  <a:pt x="306070" y="313207"/>
                </a:moveTo>
                <a:lnTo>
                  <a:pt x="0" y="313207"/>
                </a:lnTo>
                <a:lnTo>
                  <a:pt x="0" y="0"/>
                </a:lnTo>
                <a:lnTo>
                  <a:pt x="306070" y="0"/>
                </a:lnTo>
                <a:lnTo>
                  <a:pt x="306070" y="3132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987486" y="3391344"/>
            <a:ext cx="306070" cy="313690"/>
          </a:xfrm>
          <a:custGeom>
            <a:avLst/>
            <a:gdLst/>
            <a:ahLst/>
            <a:cxnLst/>
            <a:rect l="l" t="t" r="r" b="b"/>
            <a:pathLst>
              <a:path w="306070" h="313689">
                <a:moveTo>
                  <a:pt x="306057" y="313207"/>
                </a:moveTo>
                <a:lnTo>
                  <a:pt x="0" y="313207"/>
                </a:lnTo>
                <a:lnTo>
                  <a:pt x="0" y="0"/>
                </a:lnTo>
                <a:lnTo>
                  <a:pt x="306057" y="0"/>
                </a:lnTo>
                <a:lnTo>
                  <a:pt x="306057" y="3132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343099" y="3391344"/>
            <a:ext cx="306070" cy="313690"/>
          </a:xfrm>
          <a:custGeom>
            <a:avLst/>
            <a:gdLst/>
            <a:ahLst/>
            <a:cxnLst/>
            <a:rect l="l" t="t" r="r" b="b"/>
            <a:pathLst>
              <a:path w="306069" h="313689">
                <a:moveTo>
                  <a:pt x="306057" y="313207"/>
                </a:moveTo>
                <a:lnTo>
                  <a:pt x="0" y="313207"/>
                </a:lnTo>
                <a:lnTo>
                  <a:pt x="0" y="0"/>
                </a:lnTo>
                <a:lnTo>
                  <a:pt x="306057" y="0"/>
                </a:lnTo>
                <a:lnTo>
                  <a:pt x="306057" y="3132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350" y="12"/>
            <a:ext cx="10685780" cy="1776095"/>
          </a:xfrm>
          <a:custGeom>
            <a:avLst/>
            <a:gdLst/>
            <a:ahLst/>
            <a:cxnLst/>
            <a:rect l="l" t="t" r="r" b="b"/>
            <a:pathLst>
              <a:path w="10685780" h="1776095">
                <a:moveTo>
                  <a:pt x="0" y="1775993"/>
                </a:moveTo>
                <a:lnTo>
                  <a:pt x="10685640" y="1775993"/>
                </a:lnTo>
                <a:lnTo>
                  <a:pt x="10685640" y="0"/>
                </a:lnTo>
                <a:lnTo>
                  <a:pt x="0" y="0"/>
                </a:lnTo>
                <a:lnTo>
                  <a:pt x="0" y="1775993"/>
                </a:lnTo>
                <a:close/>
              </a:path>
            </a:pathLst>
          </a:custGeom>
          <a:solidFill>
            <a:srgbClr val="00669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444500" y="301237"/>
            <a:ext cx="307340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057275" algn="l"/>
              </a:tabLst>
            </a:pPr>
            <a:r>
              <a:rPr lang="ru-RU" sz="1400" b="1" spc="75" dirty="0">
                <a:solidFill>
                  <a:srgbClr val="52A5CB"/>
                </a:solidFill>
                <a:latin typeface="SFProText-Heavy"/>
                <a:cs typeface="SFProText-Heavy"/>
              </a:rPr>
              <a:t>Курс </a:t>
            </a:r>
            <a:r>
              <a:rPr lang="en-GB" sz="1400" b="1" spc="75" dirty="0">
                <a:solidFill>
                  <a:srgbClr val="52A5CB"/>
                </a:solidFill>
                <a:latin typeface="SFProText-Heavy"/>
                <a:cs typeface="SFProText-Heavy"/>
              </a:rPr>
              <a:t>Development and Operation</a:t>
            </a:r>
            <a:r>
              <a:rPr lang="en-US" sz="1400" b="1" spc="75" dirty="0">
                <a:solidFill>
                  <a:srgbClr val="52A5CB"/>
                </a:solidFill>
                <a:latin typeface="SFProText-Heavy"/>
                <a:cs typeface="SFProText-Heavy"/>
              </a:rPr>
              <a:t>s</a:t>
            </a:r>
            <a:endParaRPr lang="en-GB" sz="1400" dirty="0">
              <a:latin typeface="SFProText-Heavy"/>
              <a:cs typeface="SFProText-Heavy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9519754" y="12"/>
            <a:ext cx="582930" cy="565150"/>
          </a:xfrm>
          <a:custGeom>
            <a:avLst/>
            <a:gdLst/>
            <a:ahLst/>
            <a:cxnLst/>
            <a:rect l="l" t="t" r="r" b="b"/>
            <a:pathLst>
              <a:path w="582929" h="565150">
                <a:moveTo>
                  <a:pt x="0" y="564756"/>
                </a:moveTo>
                <a:lnTo>
                  <a:pt x="582764" y="564756"/>
                </a:lnTo>
                <a:lnTo>
                  <a:pt x="582764" y="0"/>
                </a:lnTo>
                <a:lnTo>
                  <a:pt x="0" y="0"/>
                </a:lnTo>
                <a:lnTo>
                  <a:pt x="0" y="56475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311819" y="564769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90" h="291465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52A5CB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9205109" y="1484630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90" h="291464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52A5CB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55930">
              <a:lnSpc>
                <a:spcPct val="100000"/>
              </a:lnSpc>
              <a:spcBef>
                <a:spcPts val="100"/>
              </a:spcBef>
            </a:pPr>
            <a:r>
              <a:rPr lang="ru-RU" spc="-10" dirty="0"/>
              <a:t>Каким должен быть исходный код</a:t>
            </a:r>
            <a:endParaRPr spc="-10" dirty="0"/>
          </a:p>
        </p:txBody>
      </p:sp>
      <p:sp>
        <p:nvSpPr>
          <p:cNvPr id="22" name="object 22"/>
          <p:cNvSpPr/>
          <p:nvPr/>
        </p:nvSpPr>
        <p:spPr>
          <a:xfrm>
            <a:off x="1340726" y="1776006"/>
            <a:ext cx="582930" cy="582930"/>
          </a:xfrm>
          <a:custGeom>
            <a:avLst/>
            <a:gdLst/>
            <a:ahLst/>
            <a:cxnLst/>
            <a:rect l="l" t="t" r="r" b="b"/>
            <a:pathLst>
              <a:path w="582930" h="582930">
                <a:moveTo>
                  <a:pt x="0" y="582764"/>
                </a:moveTo>
                <a:lnTo>
                  <a:pt x="582764" y="582764"/>
                </a:lnTo>
                <a:lnTo>
                  <a:pt x="582764" y="0"/>
                </a:lnTo>
                <a:lnTo>
                  <a:pt x="0" y="0"/>
                </a:lnTo>
                <a:lnTo>
                  <a:pt x="0" y="582764"/>
                </a:lnTo>
                <a:close/>
              </a:path>
            </a:pathLst>
          </a:custGeom>
          <a:solidFill>
            <a:srgbClr val="231F20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039964" y="2368156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90" h="291464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52A5CB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642004" y="2659532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89" h="291464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52A5CB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0164394" y="5544007"/>
            <a:ext cx="527685" cy="582930"/>
          </a:xfrm>
          <a:custGeom>
            <a:avLst/>
            <a:gdLst/>
            <a:ahLst/>
            <a:cxnLst/>
            <a:rect l="l" t="t" r="r" b="b"/>
            <a:pathLst>
              <a:path w="527684" h="582929">
                <a:moveTo>
                  <a:pt x="0" y="582764"/>
                </a:moveTo>
                <a:lnTo>
                  <a:pt x="527608" y="582764"/>
                </a:lnTo>
                <a:lnTo>
                  <a:pt x="527608" y="0"/>
                </a:lnTo>
                <a:lnTo>
                  <a:pt x="0" y="0"/>
                </a:lnTo>
                <a:lnTo>
                  <a:pt x="0" y="582764"/>
                </a:lnTo>
                <a:close/>
              </a:path>
            </a:pathLst>
          </a:custGeom>
          <a:solidFill>
            <a:srgbClr val="231F20">
              <a:alpha val="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489892" y="6699732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89" h="291465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52A5CB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901336" y="6984009"/>
            <a:ext cx="588645" cy="570230"/>
          </a:xfrm>
          <a:custGeom>
            <a:avLst/>
            <a:gdLst/>
            <a:ahLst/>
            <a:cxnLst/>
            <a:rect l="l" t="t" r="r" b="b"/>
            <a:pathLst>
              <a:path w="588645" h="570229">
                <a:moveTo>
                  <a:pt x="0" y="570191"/>
                </a:moveTo>
                <a:lnTo>
                  <a:pt x="588556" y="570191"/>
                </a:lnTo>
                <a:lnTo>
                  <a:pt x="588556" y="0"/>
                </a:lnTo>
                <a:lnTo>
                  <a:pt x="0" y="0"/>
                </a:lnTo>
                <a:lnTo>
                  <a:pt x="0" y="570191"/>
                </a:lnTo>
                <a:close/>
              </a:path>
            </a:pathLst>
          </a:custGeom>
          <a:solidFill>
            <a:srgbClr val="231F20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558000" y="1776006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90" h="291464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52A5CB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858761" y="2067394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90" h="291464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231F20">
              <a:alpha val="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898001" y="1776006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90" h="291464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231F20">
              <a:alpha val="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372756" y="3706063"/>
            <a:ext cx="306070" cy="304800"/>
          </a:xfrm>
          <a:custGeom>
            <a:avLst/>
            <a:gdLst/>
            <a:ahLst/>
            <a:cxnLst/>
            <a:rect l="l" t="t" r="r" b="b"/>
            <a:pathLst>
              <a:path w="306070" h="304800">
                <a:moveTo>
                  <a:pt x="306070" y="304342"/>
                </a:moveTo>
                <a:lnTo>
                  <a:pt x="0" y="304342"/>
                </a:lnTo>
                <a:lnTo>
                  <a:pt x="0" y="0"/>
                </a:lnTo>
                <a:lnTo>
                  <a:pt x="306070" y="0"/>
                </a:lnTo>
                <a:lnTo>
                  <a:pt x="306070" y="30434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209209" y="3706063"/>
            <a:ext cx="306070" cy="304800"/>
          </a:xfrm>
          <a:custGeom>
            <a:avLst/>
            <a:gdLst/>
            <a:ahLst/>
            <a:cxnLst/>
            <a:rect l="l" t="t" r="r" b="b"/>
            <a:pathLst>
              <a:path w="306070" h="304800">
                <a:moveTo>
                  <a:pt x="306057" y="304342"/>
                </a:moveTo>
                <a:lnTo>
                  <a:pt x="0" y="304342"/>
                </a:lnTo>
                <a:lnTo>
                  <a:pt x="0" y="0"/>
                </a:lnTo>
                <a:lnTo>
                  <a:pt x="306057" y="0"/>
                </a:lnTo>
                <a:lnTo>
                  <a:pt x="306057" y="30434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983547" y="3706063"/>
            <a:ext cx="306070" cy="304800"/>
          </a:xfrm>
          <a:custGeom>
            <a:avLst/>
            <a:gdLst/>
            <a:ahLst/>
            <a:cxnLst/>
            <a:rect l="l" t="t" r="r" b="b"/>
            <a:pathLst>
              <a:path w="306070" h="304800">
                <a:moveTo>
                  <a:pt x="306057" y="304342"/>
                </a:moveTo>
                <a:lnTo>
                  <a:pt x="0" y="304342"/>
                </a:lnTo>
                <a:lnTo>
                  <a:pt x="0" y="0"/>
                </a:lnTo>
                <a:lnTo>
                  <a:pt x="306057" y="0"/>
                </a:lnTo>
                <a:lnTo>
                  <a:pt x="306057" y="30434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454716" y="1892800"/>
            <a:ext cx="354965" cy="244475"/>
          </a:xfrm>
          <a:custGeom>
            <a:avLst/>
            <a:gdLst/>
            <a:ahLst/>
            <a:cxnLst/>
            <a:rect l="l" t="t" r="r" b="b"/>
            <a:pathLst>
              <a:path w="354964" h="244475">
                <a:moveTo>
                  <a:pt x="160769" y="0"/>
                </a:moveTo>
                <a:lnTo>
                  <a:pt x="125381" y="7182"/>
                </a:lnTo>
                <a:lnTo>
                  <a:pt x="95972" y="26912"/>
                </a:lnTo>
                <a:lnTo>
                  <a:pt x="75399" y="56465"/>
                </a:lnTo>
                <a:lnTo>
                  <a:pt x="66522" y="93116"/>
                </a:lnTo>
                <a:lnTo>
                  <a:pt x="40344" y="100638"/>
                </a:lnTo>
                <a:lnTo>
                  <a:pt x="19230" y="117298"/>
                </a:lnTo>
                <a:lnTo>
                  <a:pt x="5132" y="140781"/>
                </a:lnTo>
                <a:lnTo>
                  <a:pt x="0" y="168770"/>
                </a:lnTo>
                <a:lnTo>
                  <a:pt x="5132" y="196753"/>
                </a:lnTo>
                <a:lnTo>
                  <a:pt x="19230" y="220237"/>
                </a:lnTo>
                <a:lnTo>
                  <a:pt x="40344" y="236900"/>
                </a:lnTo>
                <a:lnTo>
                  <a:pt x="66522" y="244424"/>
                </a:lnTo>
                <a:lnTo>
                  <a:pt x="66522" y="232778"/>
                </a:lnTo>
                <a:lnTo>
                  <a:pt x="44996" y="226256"/>
                </a:lnTo>
                <a:lnTo>
                  <a:pt x="27370" y="212232"/>
                </a:lnTo>
                <a:lnTo>
                  <a:pt x="15460" y="192480"/>
                </a:lnTo>
                <a:lnTo>
                  <a:pt x="11087" y="168770"/>
                </a:lnTo>
                <a:lnTo>
                  <a:pt x="15936" y="144033"/>
                </a:lnTo>
                <a:lnTo>
                  <a:pt x="29102" y="123663"/>
                </a:lnTo>
                <a:lnTo>
                  <a:pt x="48506" y="109841"/>
                </a:lnTo>
                <a:lnTo>
                  <a:pt x="72072" y="104749"/>
                </a:lnTo>
                <a:lnTo>
                  <a:pt x="77609" y="104749"/>
                </a:lnTo>
                <a:lnTo>
                  <a:pt x="77609" y="98932"/>
                </a:lnTo>
                <a:lnTo>
                  <a:pt x="84170" y="65034"/>
                </a:lnTo>
                <a:lnTo>
                  <a:pt x="102034" y="37276"/>
                </a:lnTo>
                <a:lnTo>
                  <a:pt x="128476" y="18521"/>
                </a:lnTo>
                <a:lnTo>
                  <a:pt x="160769" y="11633"/>
                </a:lnTo>
                <a:lnTo>
                  <a:pt x="205957" y="11633"/>
                </a:lnTo>
                <a:lnTo>
                  <a:pt x="185604" y="3181"/>
                </a:lnTo>
                <a:lnTo>
                  <a:pt x="160769" y="0"/>
                </a:lnTo>
                <a:close/>
              </a:path>
              <a:path w="354964" h="244475">
                <a:moveTo>
                  <a:pt x="205957" y="11633"/>
                </a:moveTo>
                <a:lnTo>
                  <a:pt x="160769" y="11633"/>
                </a:lnTo>
                <a:lnTo>
                  <a:pt x="182960" y="14565"/>
                </a:lnTo>
                <a:lnTo>
                  <a:pt x="203206" y="23090"/>
                </a:lnTo>
                <a:lnTo>
                  <a:pt x="220594" y="36798"/>
                </a:lnTo>
                <a:lnTo>
                  <a:pt x="234213" y="55283"/>
                </a:lnTo>
                <a:lnTo>
                  <a:pt x="235597" y="58191"/>
                </a:lnTo>
                <a:lnTo>
                  <a:pt x="243916" y="58191"/>
                </a:lnTo>
                <a:lnTo>
                  <a:pt x="264877" y="62397"/>
                </a:lnTo>
                <a:lnTo>
                  <a:pt x="278563" y="73288"/>
                </a:lnTo>
                <a:lnTo>
                  <a:pt x="286012" y="88270"/>
                </a:lnTo>
                <a:lnTo>
                  <a:pt x="288264" y="104749"/>
                </a:lnTo>
                <a:lnTo>
                  <a:pt x="288264" y="110566"/>
                </a:lnTo>
                <a:lnTo>
                  <a:pt x="293801" y="110566"/>
                </a:lnTo>
                <a:lnTo>
                  <a:pt x="313878" y="114954"/>
                </a:lnTo>
                <a:lnTo>
                  <a:pt x="329666" y="127119"/>
                </a:lnTo>
                <a:lnTo>
                  <a:pt x="339996" y="145558"/>
                </a:lnTo>
                <a:lnTo>
                  <a:pt x="343700" y="168770"/>
                </a:lnTo>
                <a:lnTo>
                  <a:pt x="339326" y="192480"/>
                </a:lnTo>
                <a:lnTo>
                  <a:pt x="327417" y="212232"/>
                </a:lnTo>
                <a:lnTo>
                  <a:pt x="309790" y="226256"/>
                </a:lnTo>
                <a:lnTo>
                  <a:pt x="288264" y="232778"/>
                </a:lnTo>
                <a:lnTo>
                  <a:pt x="288264" y="244424"/>
                </a:lnTo>
                <a:lnTo>
                  <a:pt x="314442" y="236900"/>
                </a:lnTo>
                <a:lnTo>
                  <a:pt x="335556" y="220237"/>
                </a:lnTo>
                <a:lnTo>
                  <a:pt x="349654" y="196753"/>
                </a:lnTo>
                <a:lnTo>
                  <a:pt x="354787" y="168770"/>
                </a:lnTo>
                <a:lnTo>
                  <a:pt x="350608" y="142306"/>
                </a:lnTo>
                <a:lnTo>
                  <a:pt x="339023" y="120754"/>
                </a:lnTo>
                <a:lnTo>
                  <a:pt x="321461" y="105751"/>
                </a:lnTo>
                <a:lnTo>
                  <a:pt x="299351" y="98932"/>
                </a:lnTo>
                <a:lnTo>
                  <a:pt x="294004" y="77240"/>
                </a:lnTo>
                <a:lnTo>
                  <a:pt x="282549" y="60732"/>
                </a:lnTo>
                <a:lnTo>
                  <a:pt x="265636" y="50228"/>
                </a:lnTo>
                <a:lnTo>
                  <a:pt x="243916" y="46545"/>
                </a:lnTo>
                <a:lnTo>
                  <a:pt x="241147" y="46545"/>
                </a:lnTo>
                <a:lnTo>
                  <a:pt x="226441" y="26998"/>
                </a:lnTo>
                <a:lnTo>
                  <a:pt x="207711" y="12361"/>
                </a:lnTo>
                <a:lnTo>
                  <a:pt x="205957" y="1163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532331" y="2033702"/>
            <a:ext cx="199555" cy="2082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025630" y="7102803"/>
            <a:ext cx="340360" cy="254635"/>
          </a:xfrm>
          <a:custGeom>
            <a:avLst/>
            <a:gdLst/>
            <a:ahLst/>
            <a:cxnLst/>
            <a:rect l="l" t="t" r="r" b="b"/>
            <a:pathLst>
              <a:path w="340360" h="254634">
                <a:moveTo>
                  <a:pt x="336539" y="10591"/>
                </a:moveTo>
                <a:lnTo>
                  <a:pt x="324040" y="10591"/>
                </a:lnTo>
                <a:lnTo>
                  <a:pt x="329361" y="14554"/>
                </a:lnTo>
                <a:lnTo>
                  <a:pt x="329361" y="238239"/>
                </a:lnTo>
                <a:lnTo>
                  <a:pt x="324040" y="243522"/>
                </a:lnTo>
                <a:lnTo>
                  <a:pt x="191236" y="243522"/>
                </a:lnTo>
                <a:lnTo>
                  <a:pt x="191236" y="254114"/>
                </a:lnTo>
                <a:lnTo>
                  <a:pt x="318731" y="254114"/>
                </a:lnTo>
                <a:lnTo>
                  <a:pt x="326536" y="252481"/>
                </a:lnTo>
                <a:lnTo>
                  <a:pt x="333341" y="247996"/>
                </a:lnTo>
                <a:lnTo>
                  <a:pt x="338153" y="241276"/>
                </a:lnTo>
                <a:lnTo>
                  <a:pt x="339978" y="232943"/>
                </a:lnTo>
                <a:lnTo>
                  <a:pt x="339978" y="21183"/>
                </a:lnTo>
                <a:lnTo>
                  <a:pt x="338153" y="12848"/>
                </a:lnTo>
                <a:lnTo>
                  <a:pt x="336539" y="10591"/>
                </a:lnTo>
                <a:close/>
              </a:path>
              <a:path w="340360" h="254634">
                <a:moveTo>
                  <a:pt x="318731" y="0"/>
                </a:moveTo>
                <a:lnTo>
                  <a:pt x="21247" y="0"/>
                </a:lnTo>
                <a:lnTo>
                  <a:pt x="12885" y="1634"/>
                </a:lnTo>
                <a:lnTo>
                  <a:pt x="6142" y="6124"/>
                </a:lnTo>
                <a:lnTo>
                  <a:pt x="1639" y="12848"/>
                </a:lnTo>
                <a:lnTo>
                  <a:pt x="0" y="21183"/>
                </a:lnTo>
                <a:lnTo>
                  <a:pt x="0" y="31762"/>
                </a:lnTo>
                <a:lnTo>
                  <a:pt x="10617" y="31762"/>
                </a:lnTo>
                <a:lnTo>
                  <a:pt x="10617" y="14554"/>
                </a:lnTo>
                <a:lnTo>
                  <a:pt x="14604" y="10591"/>
                </a:lnTo>
                <a:lnTo>
                  <a:pt x="336539" y="10591"/>
                </a:lnTo>
                <a:lnTo>
                  <a:pt x="333341" y="6124"/>
                </a:lnTo>
                <a:lnTo>
                  <a:pt x="326536" y="1634"/>
                </a:lnTo>
                <a:lnTo>
                  <a:pt x="31873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238115" y="7351623"/>
            <a:ext cx="10795" cy="53340"/>
          </a:xfrm>
          <a:custGeom>
            <a:avLst/>
            <a:gdLst/>
            <a:ahLst/>
            <a:cxnLst/>
            <a:rect l="l" t="t" r="r" b="b"/>
            <a:pathLst>
              <a:path w="10795" h="53340">
                <a:moveTo>
                  <a:pt x="0" y="52946"/>
                </a:moveTo>
                <a:lnTo>
                  <a:pt x="10629" y="52946"/>
                </a:lnTo>
                <a:lnTo>
                  <a:pt x="10629" y="0"/>
                </a:lnTo>
                <a:lnTo>
                  <a:pt x="0" y="0"/>
                </a:lnTo>
                <a:lnTo>
                  <a:pt x="0" y="5294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5216868" y="7399273"/>
            <a:ext cx="53340" cy="10795"/>
          </a:xfrm>
          <a:custGeom>
            <a:avLst/>
            <a:gdLst/>
            <a:ahLst/>
            <a:cxnLst/>
            <a:rect l="l" t="t" r="r" b="b"/>
            <a:pathLst>
              <a:path w="53339" h="10795">
                <a:moveTo>
                  <a:pt x="0" y="10591"/>
                </a:moveTo>
                <a:lnTo>
                  <a:pt x="53124" y="10591"/>
                </a:lnTo>
                <a:lnTo>
                  <a:pt x="53124" y="0"/>
                </a:lnTo>
                <a:lnTo>
                  <a:pt x="0" y="0"/>
                </a:lnTo>
                <a:lnTo>
                  <a:pt x="0" y="1059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5216866" y="7309487"/>
            <a:ext cx="127635" cy="0"/>
          </a:xfrm>
          <a:custGeom>
            <a:avLst/>
            <a:gdLst/>
            <a:ahLst/>
            <a:cxnLst/>
            <a:rect l="l" t="t" r="r" b="b"/>
            <a:pathLst>
              <a:path w="127635">
                <a:moveTo>
                  <a:pt x="0" y="0"/>
                </a:moveTo>
                <a:lnTo>
                  <a:pt x="127495" y="0"/>
                </a:lnTo>
              </a:path>
            </a:pathLst>
          </a:custGeom>
          <a:ln w="1016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5339053" y="7134227"/>
            <a:ext cx="0" cy="170180"/>
          </a:xfrm>
          <a:custGeom>
            <a:avLst/>
            <a:gdLst/>
            <a:ahLst/>
            <a:cxnLst/>
            <a:rect l="l" t="t" r="r" b="b"/>
            <a:pathLst>
              <a:path h="170179">
                <a:moveTo>
                  <a:pt x="0" y="0"/>
                </a:moveTo>
                <a:lnTo>
                  <a:pt x="0" y="170180"/>
                </a:lnTo>
              </a:path>
            </a:pathLst>
          </a:custGeom>
          <a:ln w="1061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046877" y="7129147"/>
            <a:ext cx="297815" cy="0"/>
          </a:xfrm>
          <a:custGeom>
            <a:avLst/>
            <a:gdLst/>
            <a:ahLst/>
            <a:cxnLst/>
            <a:rect l="l" t="t" r="r" b="b"/>
            <a:pathLst>
              <a:path w="297814">
                <a:moveTo>
                  <a:pt x="0" y="0"/>
                </a:moveTo>
                <a:lnTo>
                  <a:pt x="297484" y="0"/>
                </a:lnTo>
              </a:path>
            </a:pathLst>
          </a:custGeom>
          <a:ln w="1015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5025618" y="7144715"/>
            <a:ext cx="297497" cy="26543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0278618" y="5677935"/>
            <a:ext cx="314807" cy="31490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>
            <a:spLocks noGrp="1"/>
          </p:cNvSpPr>
          <p:nvPr>
            <p:ph type="sldNum" sz="quarter" idx="7"/>
          </p:nvPr>
        </p:nvSpPr>
        <p:spPr>
          <a:xfrm>
            <a:off x="431800" y="6969059"/>
            <a:ext cx="1350010" cy="308417"/>
          </a:xfrm>
          <a:prstGeom prst="rect">
            <a:avLst/>
          </a:prstGeom>
        </p:spPr>
        <p:txBody>
          <a:bodyPr vert="horz" wrap="square" lIns="0" tIns="31114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44"/>
              </a:spcBef>
            </a:pPr>
            <a:fld id="{81D60167-4931-47E6-BA6A-407CBD079E47}" type="slidenum">
              <a:rPr sz="1800" smtClean="0">
                <a:solidFill>
                  <a:srgbClr val="BCBEC0"/>
                </a:solidFill>
              </a:rPr>
              <a:t>3</a:t>
            </a:fld>
            <a:endParaRPr sz="1500" baseline="2777" dirty="0"/>
          </a:p>
        </p:txBody>
      </p:sp>
      <p:pic>
        <p:nvPicPr>
          <p:cNvPr id="46" name="Рисунок 4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51900" y="6864642"/>
            <a:ext cx="1410741" cy="348105"/>
          </a:xfrm>
          <a:prstGeom prst="rect">
            <a:avLst/>
          </a:prstGeom>
        </p:spPr>
      </p:pic>
      <p:sp>
        <p:nvSpPr>
          <p:cNvPr id="47" name="object 18">
            <a:extLst>
              <a:ext uri="{FF2B5EF4-FFF2-40B4-BE49-F238E27FC236}">
                <a16:creationId xmlns:a16="http://schemas.microsoft.com/office/drawing/2014/main" id="{1DE523A4-AE85-534E-A6EA-2715FB38CA8D}"/>
              </a:ext>
            </a:extLst>
          </p:cNvPr>
          <p:cNvSpPr txBox="1"/>
          <p:nvPr/>
        </p:nvSpPr>
        <p:spPr>
          <a:xfrm>
            <a:off x="1608390" y="3141903"/>
            <a:ext cx="2349040" cy="8745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lvl="0"/>
            <a:r>
              <a:rPr lang="ru-RU" sz="2800" dirty="0"/>
              <a:t>Простым и читаемым</a:t>
            </a:r>
          </a:p>
        </p:txBody>
      </p:sp>
      <p:pic>
        <p:nvPicPr>
          <p:cNvPr id="1026" name="Picture 2" descr="page8image36723264">
            <a:extLst>
              <a:ext uri="{FF2B5EF4-FFF2-40B4-BE49-F238E27FC236}">
                <a16:creationId xmlns:a16="http://schemas.microsoft.com/office/drawing/2014/main" id="{62BE5674-78F7-DB4C-890E-8F675CC60C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8019" y="3015032"/>
            <a:ext cx="137160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page8image64441184">
            <a:extLst>
              <a:ext uri="{FF2B5EF4-FFF2-40B4-BE49-F238E27FC236}">
                <a16:creationId xmlns:a16="http://schemas.microsoft.com/office/drawing/2014/main" id="{794DD147-25E7-B54D-A90F-7C8B5B7A90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3962" y="3396844"/>
            <a:ext cx="5080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age8image36723072">
            <a:extLst>
              <a:ext uri="{FF2B5EF4-FFF2-40B4-BE49-F238E27FC236}">
                <a16:creationId xmlns:a16="http://schemas.microsoft.com/office/drawing/2014/main" id="{584BC411-FEAF-EB47-8386-72D0D3D6B4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5618" y="3015032"/>
            <a:ext cx="137160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page8image36723456">
            <a:extLst>
              <a:ext uri="{FF2B5EF4-FFF2-40B4-BE49-F238E27FC236}">
                <a16:creationId xmlns:a16="http://schemas.microsoft.com/office/drawing/2014/main" id="{A50CF97E-D98F-A049-8775-D0EF81FD01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8972" y="3418132"/>
            <a:ext cx="558800" cy="55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age8image36723648">
            <a:extLst>
              <a:ext uri="{FF2B5EF4-FFF2-40B4-BE49-F238E27FC236}">
                <a16:creationId xmlns:a16="http://schemas.microsoft.com/office/drawing/2014/main" id="{042204FC-514E-2F49-B062-86434AAA45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8062" y="4584346"/>
            <a:ext cx="137160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page8image36724224">
            <a:extLst>
              <a:ext uri="{FF2B5EF4-FFF2-40B4-BE49-F238E27FC236}">
                <a16:creationId xmlns:a16="http://schemas.microsoft.com/office/drawing/2014/main" id="{04C71CC6-C25A-8949-B7BA-7C5C91CCEC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6851" y="5149496"/>
            <a:ext cx="241300" cy="24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page8image36889984">
            <a:extLst>
              <a:ext uri="{FF2B5EF4-FFF2-40B4-BE49-F238E27FC236}">
                <a16:creationId xmlns:a16="http://schemas.microsoft.com/office/drawing/2014/main" id="{E0515DB0-0650-4B48-8D10-99229DA926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8762" y="4964190"/>
            <a:ext cx="2032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 descr="page8image36890176">
            <a:extLst>
              <a:ext uri="{FF2B5EF4-FFF2-40B4-BE49-F238E27FC236}">
                <a16:creationId xmlns:a16="http://schemas.microsoft.com/office/drawing/2014/main" id="{9B48956E-A693-B348-B17F-5A7217C434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0851" y="5270146"/>
            <a:ext cx="203200" cy="11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page8image36724416">
            <a:extLst>
              <a:ext uri="{FF2B5EF4-FFF2-40B4-BE49-F238E27FC236}">
                <a16:creationId xmlns:a16="http://schemas.microsoft.com/office/drawing/2014/main" id="{DC957FC3-3BF0-6348-AD0F-5993728C80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0351" y="5407025"/>
            <a:ext cx="114300" cy="20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5" name="Picture 11" descr="page8image36765696">
            <a:extLst>
              <a:ext uri="{FF2B5EF4-FFF2-40B4-BE49-F238E27FC236}">
                <a16:creationId xmlns:a16="http://schemas.microsoft.com/office/drawing/2014/main" id="{DE7AF10C-2B09-294E-8AC9-A1CB571FE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8251" y="5289196"/>
            <a:ext cx="228600" cy="13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page8image36892096">
            <a:extLst>
              <a:ext uri="{FF2B5EF4-FFF2-40B4-BE49-F238E27FC236}">
                <a16:creationId xmlns:a16="http://schemas.microsoft.com/office/drawing/2014/main" id="{E289C6E6-1E81-BD4A-863B-9FD2A9C3EE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0759" y="4983240"/>
            <a:ext cx="165100" cy="19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7" name="Picture 13" descr="page8image36723840">
            <a:extLst>
              <a:ext uri="{FF2B5EF4-FFF2-40B4-BE49-F238E27FC236}">
                <a16:creationId xmlns:a16="http://schemas.microsoft.com/office/drawing/2014/main" id="{AF720EEA-9324-DF4F-935C-2E240AE48E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5618" y="4582935"/>
            <a:ext cx="137160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page8image36720000">
            <a:extLst>
              <a:ext uri="{FF2B5EF4-FFF2-40B4-BE49-F238E27FC236}">
                <a16:creationId xmlns:a16="http://schemas.microsoft.com/office/drawing/2014/main" id="{44984CCE-46B1-6146-901F-2E329DFCD3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0739" y="5228915"/>
            <a:ext cx="279400" cy="27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9" name="Picture 15" descr="page8image36724032">
            <a:extLst>
              <a:ext uri="{FF2B5EF4-FFF2-40B4-BE49-F238E27FC236}">
                <a16:creationId xmlns:a16="http://schemas.microsoft.com/office/drawing/2014/main" id="{A75812FC-DE77-1E41-BB99-10D7CD27F3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1279" y="5000625"/>
            <a:ext cx="469900" cy="48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object 18">
            <a:extLst>
              <a:ext uri="{FF2B5EF4-FFF2-40B4-BE49-F238E27FC236}">
                <a16:creationId xmlns:a16="http://schemas.microsoft.com/office/drawing/2014/main" id="{42F0C9D9-C992-884D-85AD-2103F038BEC4}"/>
              </a:ext>
            </a:extLst>
          </p:cNvPr>
          <p:cNvSpPr txBox="1"/>
          <p:nvPr/>
        </p:nvSpPr>
        <p:spPr>
          <a:xfrm>
            <a:off x="6669926" y="3357346"/>
            <a:ext cx="234904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lvl="0"/>
            <a:r>
              <a:rPr lang="ru-RU" sz="2800" dirty="0"/>
              <a:t>Гибким</a:t>
            </a:r>
          </a:p>
        </p:txBody>
      </p:sp>
      <p:sp>
        <p:nvSpPr>
          <p:cNvPr id="55" name="object 18">
            <a:extLst>
              <a:ext uri="{FF2B5EF4-FFF2-40B4-BE49-F238E27FC236}">
                <a16:creationId xmlns:a16="http://schemas.microsoft.com/office/drawing/2014/main" id="{8887A9F6-B7C5-3745-B79D-00A0B8A8F594}"/>
              </a:ext>
            </a:extLst>
          </p:cNvPr>
          <p:cNvSpPr txBox="1"/>
          <p:nvPr/>
        </p:nvSpPr>
        <p:spPr>
          <a:xfrm>
            <a:off x="1032097" y="5067340"/>
            <a:ext cx="234904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lvl="0"/>
            <a:r>
              <a:rPr lang="ru-RU" sz="2800" dirty="0"/>
              <a:t>Расширяемым</a:t>
            </a:r>
          </a:p>
        </p:txBody>
      </p:sp>
      <p:sp>
        <p:nvSpPr>
          <p:cNvPr id="56" name="object 18">
            <a:extLst>
              <a:ext uri="{FF2B5EF4-FFF2-40B4-BE49-F238E27FC236}">
                <a16:creationId xmlns:a16="http://schemas.microsoft.com/office/drawing/2014/main" id="{89CC7C9D-EE00-F142-823A-8971D0B3BAA2}"/>
              </a:ext>
            </a:extLst>
          </p:cNvPr>
          <p:cNvSpPr txBox="1"/>
          <p:nvPr/>
        </p:nvSpPr>
        <p:spPr>
          <a:xfrm>
            <a:off x="6599507" y="4615992"/>
            <a:ext cx="2349040" cy="130548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lvl="0"/>
            <a:r>
              <a:rPr lang="ru-RU" sz="2800" dirty="0"/>
              <a:t>Тестируемым и покрытым тестами</a:t>
            </a:r>
          </a:p>
        </p:txBody>
      </p:sp>
    </p:spTree>
    <p:extLst>
      <p:ext uri="{BB962C8B-B14F-4D97-AF65-F5344CB8AC3E}">
        <p14:creationId xmlns:p14="http://schemas.microsoft.com/office/powerpoint/2010/main" val="29303175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2027758" y="3706050"/>
            <a:ext cx="306070" cy="313690"/>
          </a:xfrm>
          <a:custGeom>
            <a:avLst/>
            <a:gdLst/>
            <a:ahLst/>
            <a:cxnLst/>
            <a:rect l="l" t="t" r="r" b="b"/>
            <a:pathLst>
              <a:path w="306069" h="313689">
                <a:moveTo>
                  <a:pt x="306069" y="313207"/>
                </a:moveTo>
                <a:lnTo>
                  <a:pt x="0" y="313207"/>
                </a:lnTo>
                <a:lnTo>
                  <a:pt x="0" y="0"/>
                </a:lnTo>
                <a:lnTo>
                  <a:pt x="306069" y="0"/>
                </a:lnTo>
                <a:lnTo>
                  <a:pt x="306069" y="3132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97342" y="3392411"/>
            <a:ext cx="306070" cy="313690"/>
          </a:xfrm>
          <a:custGeom>
            <a:avLst/>
            <a:gdLst/>
            <a:ahLst/>
            <a:cxnLst/>
            <a:rect l="l" t="t" r="r" b="b"/>
            <a:pathLst>
              <a:path w="306069" h="313689">
                <a:moveTo>
                  <a:pt x="306069" y="313207"/>
                </a:moveTo>
                <a:lnTo>
                  <a:pt x="0" y="313207"/>
                </a:lnTo>
                <a:lnTo>
                  <a:pt x="0" y="0"/>
                </a:lnTo>
                <a:lnTo>
                  <a:pt x="306069" y="0"/>
                </a:lnTo>
                <a:lnTo>
                  <a:pt x="306069" y="3132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516994" y="3391344"/>
            <a:ext cx="306070" cy="313690"/>
          </a:xfrm>
          <a:custGeom>
            <a:avLst/>
            <a:gdLst/>
            <a:ahLst/>
            <a:cxnLst/>
            <a:rect l="l" t="t" r="r" b="b"/>
            <a:pathLst>
              <a:path w="306070" h="313689">
                <a:moveTo>
                  <a:pt x="306070" y="313207"/>
                </a:moveTo>
                <a:lnTo>
                  <a:pt x="0" y="313207"/>
                </a:lnTo>
                <a:lnTo>
                  <a:pt x="0" y="0"/>
                </a:lnTo>
                <a:lnTo>
                  <a:pt x="306070" y="0"/>
                </a:lnTo>
                <a:lnTo>
                  <a:pt x="306070" y="3132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987486" y="3391344"/>
            <a:ext cx="306070" cy="313690"/>
          </a:xfrm>
          <a:custGeom>
            <a:avLst/>
            <a:gdLst/>
            <a:ahLst/>
            <a:cxnLst/>
            <a:rect l="l" t="t" r="r" b="b"/>
            <a:pathLst>
              <a:path w="306070" h="313689">
                <a:moveTo>
                  <a:pt x="306057" y="313207"/>
                </a:moveTo>
                <a:lnTo>
                  <a:pt x="0" y="313207"/>
                </a:lnTo>
                <a:lnTo>
                  <a:pt x="0" y="0"/>
                </a:lnTo>
                <a:lnTo>
                  <a:pt x="306057" y="0"/>
                </a:lnTo>
                <a:lnTo>
                  <a:pt x="306057" y="3132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343099" y="3391344"/>
            <a:ext cx="306070" cy="313690"/>
          </a:xfrm>
          <a:custGeom>
            <a:avLst/>
            <a:gdLst/>
            <a:ahLst/>
            <a:cxnLst/>
            <a:rect l="l" t="t" r="r" b="b"/>
            <a:pathLst>
              <a:path w="306069" h="313689">
                <a:moveTo>
                  <a:pt x="306057" y="313207"/>
                </a:moveTo>
                <a:lnTo>
                  <a:pt x="0" y="313207"/>
                </a:lnTo>
                <a:lnTo>
                  <a:pt x="0" y="0"/>
                </a:lnTo>
                <a:lnTo>
                  <a:pt x="306057" y="0"/>
                </a:lnTo>
                <a:lnTo>
                  <a:pt x="306057" y="3132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350" y="12"/>
            <a:ext cx="10685780" cy="1776095"/>
          </a:xfrm>
          <a:custGeom>
            <a:avLst/>
            <a:gdLst/>
            <a:ahLst/>
            <a:cxnLst/>
            <a:rect l="l" t="t" r="r" b="b"/>
            <a:pathLst>
              <a:path w="10685780" h="1776095">
                <a:moveTo>
                  <a:pt x="0" y="1775993"/>
                </a:moveTo>
                <a:lnTo>
                  <a:pt x="10685640" y="1775993"/>
                </a:lnTo>
                <a:lnTo>
                  <a:pt x="10685640" y="0"/>
                </a:lnTo>
                <a:lnTo>
                  <a:pt x="0" y="0"/>
                </a:lnTo>
                <a:lnTo>
                  <a:pt x="0" y="1775993"/>
                </a:lnTo>
                <a:close/>
              </a:path>
            </a:pathLst>
          </a:custGeom>
          <a:solidFill>
            <a:srgbClr val="00669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444500" y="301237"/>
            <a:ext cx="307340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057275" algn="l"/>
              </a:tabLst>
            </a:pPr>
            <a:r>
              <a:rPr lang="ru-RU" sz="1400" b="1" spc="75" dirty="0">
                <a:solidFill>
                  <a:srgbClr val="52A5CB"/>
                </a:solidFill>
                <a:latin typeface="SFProText-Heavy"/>
                <a:cs typeface="SFProText-Heavy"/>
              </a:rPr>
              <a:t>Курс </a:t>
            </a:r>
            <a:r>
              <a:rPr lang="en-GB" sz="1400" b="1" spc="75" dirty="0">
                <a:solidFill>
                  <a:srgbClr val="52A5CB"/>
                </a:solidFill>
                <a:latin typeface="SFProText-Heavy"/>
                <a:cs typeface="SFProText-Heavy"/>
              </a:rPr>
              <a:t>Development and Operation</a:t>
            </a:r>
            <a:r>
              <a:rPr lang="en-US" sz="1400" b="1" spc="75" dirty="0">
                <a:solidFill>
                  <a:srgbClr val="52A5CB"/>
                </a:solidFill>
                <a:latin typeface="SFProText-Heavy"/>
                <a:cs typeface="SFProText-Heavy"/>
              </a:rPr>
              <a:t>s</a:t>
            </a:r>
            <a:endParaRPr lang="en-GB" sz="1400" dirty="0">
              <a:latin typeface="SFProText-Heavy"/>
              <a:cs typeface="SFProText-Heavy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9519754" y="12"/>
            <a:ext cx="582930" cy="565150"/>
          </a:xfrm>
          <a:custGeom>
            <a:avLst/>
            <a:gdLst/>
            <a:ahLst/>
            <a:cxnLst/>
            <a:rect l="l" t="t" r="r" b="b"/>
            <a:pathLst>
              <a:path w="582929" h="565150">
                <a:moveTo>
                  <a:pt x="0" y="564756"/>
                </a:moveTo>
                <a:lnTo>
                  <a:pt x="582764" y="564756"/>
                </a:lnTo>
                <a:lnTo>
                  <a:pt x="582764" y="0"/>
                </a:lnTo>
                <a:lnTo>
                  <a:pt x="0" y="0"/>
                </a:lnTo>
                <a:lnTo>
                  <a:pt x="0" y="56475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311819" y="564769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90" h="291465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52A5CB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9205109" y="1484630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90" h="291464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52A5CB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55930">
              <a:lnSpc>
                <a:spcPct val="100000"/>
              </a:lnSpc>
              <a:spcBef>
                <a:spcPts val="100"/>
              </a:spcBef>
            </a:pPr>
            <a:r>
              <a:rPr lang="ru-RU" spc="-10" dirty="0"/>
              <a:t>Метрики кода</a:t>
            </a:r>
            <a:endParaRPr spc="-10" dirty="0"/>
          </a:p>
        </p:txBody>
      </p:sp>
      <p:sp>
        <p:nvSpPr>
          <p:cNvPr id="22" name="object 22"/>
          <p:cNvSpPr/>
          <p:nvPr/>
        </p:nvSpPr>
        <p:spPr>
          <a:xfrm>
            <a:off x="1340726" y="1776006"/>
            <a:ext cx="582930" cy="582930"/>
          </a:xfrm>
          <a:custGeom>
            <a:avLst/>
            <a:gdLst/>
            <a:ahLst/>
            <a:cxnLst/>
            <a:rect l="l" t="t" r="r" b="b"/>
            <a:pathLst>
              <a:path w="582930" h="582930">
                <a:moveTo>
                  <a:pt x="0" y="582764"/>
                </a:moveTo>
                <a:lnTo>
                  <a:pt x="582764" y="582764"/>
                </a:lnTo>
                <a:lnTo>
                  <a:pt x="582764" y="0"/>
                </a:lnTo>
                <a:lnTo>
                  <a:pt x="0" y="0"/>
                </a:lnTo>
                <a:lnTo>
                  <a:pt x="0" y="582764"/>
                </a:lnTo>
                <a:close/>
              </a:path>
            </a:pathLst>
          </a:custGeom>
          <a:solidFill>
            <a:srgbClr val="231F20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039964" y="2368156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90" h="291464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52A5CB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642004" y="2659532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89" h="291464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52A5CB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0164394" y="5544007"/>
            <a:ext cx="527685" cy="582930"/>
          </a:xfrm>
          <a:custGeom>
            <a:avLst/>
            <a:gdLst/>
            <a:ahLst/>
            <a:cxnLst/>
            <a:rect l="l" t="t" r="r" b="b"/>
            <a:pathLst>
              <a:path w="527684" h="582929">
                <a:moveTo>
                  <a:pt x="0" y="582764"/>
                </a:moveTo>
                <a:lnTo>
                  <a:pt x="527608" y="582764"/>
                </a:lnTo>
                <a:lnTo>
                  <a:pt x="527608" y="0"/>
                </a:lnTo>
                <a:lnTo>
                  <a:pt x="0" y="0"/>
                </a:lnTo>
                <a:lnTo>
                  <a:pt x="0" y="582764"/>
                </a:lnTo>
                <a:close/>
              </a:path>
            </a:pathLst>
          </a:custGeom>
          <a:solidFill>
            <a:srgbClr val="231F20">
              <a:alpha val="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489892" y="6699732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89" h="291465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52A5CB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901336" y="6984009"/>
            <a:ext cx="588645" cy="570230"/>
          </a:xfrm>
          <a:custGeom>
            <a:avLst/>
            <a:gdLst/>
            <a:ahLst/>
            <a:cxnLst/>
            <a:rect l="l" t="t" r="r" b="b"/>
            <a:pathLst>
              <a:path w="588645" h="570229">
                <a:moveTo>
                  <a:pt x="0" y="570191"/>
                </a:moveTo>
                <a:lnTo>
                  <a:pt x="588556" y="570191"/>
                </a:lnTo>
                <a:lnTo>
                  <a:pt x="588556" y="0"/>
                </a:lnTo>
                <a:lnTo>
                  <a:pt x="0" y="0"/>
                </a:lnTo>
                <a:lnTo>
                  <a:pt x="0" y="570191"/>
                </a:lnTo>
                <a:close/>
              </a:path>
            </a:pathLst>
          </a:custGeom>
          <a:solidFill>
            <a:srgbClr val="231F20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558000" y="1776006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90" h="291464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52A5CB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858761" y="2067394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90" h="291464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231F20">
              <a:alpha val="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898001" y="1776006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90" h="291464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231F20">
              <a:alpha val="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372756" y="3706063"/>
            <a:ext cx="306070" cy="304800"/>
          </a:xfrm>
          <a:custGeom>
            <a:avLst/>
            <a:gdLst/>
            <a:ahLst/>
            <a:cxnLst/>
            <a:rect l="l" t="t" r="r" b="b"/>
            <a:pathLst>
              <a:path w="306070" h="304800">
                <a:moveTo>
                  <a:pt x="306070" y="304342"/>
                </a:moveTo>
                <a:lnTo>
                  <a:pt x="0" y="304342"/>
                </a:lnTo>
                <a:lnTo>
                  <a:pt x="0" y="0"/>
                </a:lnTo>
                <a:lnTo>
                  <a:pt x="306070" y="0"/>
                </a:lnTo>
                <a:lnTo>
                  <a:pt x="306070" y="30434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209209" y="3706063"/>
            <a:ext cx="306070" cy="304800"/>
          </a:xfrm>
          <a:custGeom>
            <a:avLst/>
            <a:gdLst/>
            <a:ahLst/>
            <a:cxnLst/>
            <a:rect l="l" t="t" r="r" b="b"/>
            <a:pathLst>
              <a:path w="306070" h="304800">
                <a:moveTo>
                  <a:pt x="306057" y="304342"/>
                </a:moveTo>
                <a:lnTo>
                  <a:pt x="0" y="304342"/>
                </a:lnTo>
                <a:lnTo>
                  <a:pt x="0" y="0"/>
                </a:lnTo>
                <a:lnTo>
                  <a:pt x="306057" y="0"/>
                </a:lnTo>
                <a:lnTo>
                  <a:pt x="306057" y="30434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983547" y="3706063"/>
            <a:ext cx="306070" cy="304800"/>
          </a:xfrm>
          <a:custGeom>
            <a:avLst/>
            <a:gdLst/>
            <a:ahLst/>
            <a:cxnLst/>
            <a:rect l="l" t="t" r="r" b="b"/>
            <a:pathLst>
              <a:path w="306070" h="304800">
                <a:moveTo>
                  <a:pt x="306057" y="304342"/>
                </a:moveTo>
                <a:lnTo>
                  <a:pt x="0" y="304342"/>
                </a:lnTo>
                <a:lnTo>
                  <a:pt x="0" y="0"/>
                </a:lnTo>
                <a:lnTo>
                  <a:pt x="306057" y="0"/>
                </a:lnTo>
                <a:lnTo>
                  <a:pt x="306057" y="30434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454716" y="1892800"/>
            <a:ext cx="354965" cy="244475"/>
          </a:xfrm>
          <a:custGeom>
            <a:avLst/>
            <a:gdLst/>
            <a:ahLst/>
            <a:cxnLst/>
            <a:rect l="l" t="t" r="r" b="b"/>
            <a:pathLst>
              <a:path w="354964" h="244475">
                <a:moveTo>
                  <a:pt x="160769" y="0"/>
                </a:moveTo>
                <a:lnTo>
                  <a:pt x="125381" y="7182"/>
                </a:lnTo>
                <a:lnTo>
                  <a:pt x="95972" y="26912"/>
                </a:lnTo>
                <a:lnTo>
                  <a:pt x="75399" y="56465"/>
                </a:lnTo>
                <a:lnTo>
                  <a:pt x="66522" y="93116"/>
                </a:lnTo>
                <a:lnTo>
                  <a:pt x="40344" y="100638"/>
                </a:lnTo>
                <a:lnTo>
                  <a:pt x="19230" y="117298"/>
                </a:lnTo>
                <a:lnTo>
                  <a:pt x="5132" y="140781"/>
                </a:lnTo>
                <a:lnTo>
                  <a:pt x="0" y="168770"/>
                </a:lnTo>
                <a:lnTo>
                  <a:pt x="5132" y="196753"/>
                </a:lnTo>
                <a:lnTo>
                  <a:pt x="19230" y="220237"/>
                </a:lnTo>
                <a:lnTo>
                  <a:pt x="40344" y="236900"/>
                </a:lnTo>
                <a:lnTo>
                  <a:pt x="66522" y="244424"/>
                </a:lnTo>
                <a:lnTo>
                  <a:pt x="66522" y="232778"/>
                </a:lnTo>
                <a:lnTo>
                  <a:pt x="44996" y="226256"/>
                </a:lnTo>
                <a:lnTo>
                  <a:pt x="27370" y="212232"/>
                </a:lnTo>
                <a:lnTo>
                  <a:pt x="15460" y="192480"/>
                </a:lnTo>
                <a:lnTo>
                  <a:pt x="11087" y="168770"/>
                </a:lnTo>
                <a:lnTo>
                  <a:pt x="15936" y="144033"/>
                </a:lnTo>
                <a:lnTo>
                  <a:pt x="29102" y="123663"/>
                </a:lnTo>
                <a:lnTo>
                  <a:pt x="48506" y="109841"/>
                </a:lnTo>
                <a:lnTo>
                  <a:pt x="72072" y="104749"/>
                </a:lnTo>
                <a:lnTo>
                  <a:pt x="77609" y="104749"/>
                </a:lnTo>
                <a:lnTo>
                  <a:pt x="77609" y="98932"/>
                </a:lnTo>
                <a:lnTo>
                  <a:pt x="84170" y="65034"/>
                </a:lnTo>
                <a:lnTo>
                  <a:pt x="102034" y="37276"/>
                </a:lnTo>
                <a:lnTo>
                  <a:pt x="128476" y="18521"/>
                </a:lnTo>
                <a:lnTo>
                  <a:pt x="160769" y="11633"/>
                </a:lnTo>
                <a:lnTo>
                  <a:pt x="205957" y="11633"/>
                </a:lnTo>
                <a:lnTo>
                  <a:pt x="185604" y="3181"/>
                </a:lnTo>
                <a:lnTo>
                  <a:pt x="160769" y="0"/>
                </a:lnTo>
                <a:close/>
              </a:path>
              <a:path w="354964" h="244475">
                <a:moveTo>
                  <a:pt x="205957" y="11633"/>
                </a:moveTo>
                <a:lnTo>
                  <a:pt x="160769" y="11633"/>
                </a:lnTo>
                <a:lnTo>
                  <a:pt x="182960" y="14565"/>
                </a:lnTo>
                <a:lnTo>
                  <a:pt x="203206" y="23090"/>
                </a:lnTo>
                <a:lnTo>
                  <a:pt x="220594" y="36798"/>
                </a:lnTo>
                <a:lnTo>
                  <a:pt x="234213" y="55283"/>
                </a:lnTo>
                <a:lnTo>
                  <a:pt x="235597" y="58191"/>
                </a:lnTo>
                <a:lnTo>
                  <a:pt x="243916" y="58191"/>
                </a:lnTo>
                <a:lnTo>
                  <a:pt x="264877" y="62397"/>
                </a:lnTo>
                <a:lnTo>
                  <a:pt x="278563" y="73288"/>
                </a:lnTo>
                <a:lnTo>
                  <a:pt x="286012" y="88270"/>
                </a:lnTo>
                <a:lnTo>
                  <a:pt x="288264" y="104749"/>
                </a:lnTo>
                <a:lnTo>
                  <a:pt x="288264" y="110566"/>
                </a:lnTo>
                <a:lnTo>
                  <a:pt x="293801" y="110566"/>
                </a:lnTo>
                <a:lnTo>
                  <a:pt x="313878" y="114954"/>
                </a:lnTo>
                <a:lnTo>
                  <a:pt x="329666" y="127119"/>
                </a:lnTo>
                <a:lnTo>
                  <a:pt x="339996" y="145558"/>
                </a:lnTo>
                <a:lnTo>
                  <a:pt x="343700" y="168770"/>
                </a:lnTo>
                <a:lnTo>
                  <a:pt x="339326" y="192480"/>
                </a:lnTo>
                <a:lnTo>
                  <a:pt x="327417" y="212232"/>
                </a:lnTo>
                <a:lnTo>
                  <a:pt x="309790" y="226256"/>
                </a:lnTo>
                <a:lnTo>
                  <a:pt x="288264" y="232778"/>
                </a:lnTo>
                <a:lnTo>
                  <a:pt x="288264" y="244424"/>
                </a:lnTo>
                <a:lnTo>
                  <a:pt x="314442" y="236900"/>
                </a:lnTo>
                <a:lnTo>
                  <a:pt x="335556" y="220237"/>
                </a:lnTo>
                <a:lnTo>
                  <a:pt x="349654" y="196753"/>
                </a:lnTo>
                <a:lnTo>
                  <a:pt x="354787" y="168770"/>
                </a:lnTo>
                <a:lnTo>
                  <a:pt x="350608" y="142306"/>
                </a:lnTo>
                <a:lnTo>
                  <a:pt x="339023" y="120754"/>
                </a:lnTo>
                <a:lnTo>
                  <a:pt x="321461" y="105751"/>
                </a:lnTo>
                <a:lnTo>
                  <a:pt x="299351" y="98932"/>
                </a:lnTo>
                <a:lnTo>
                  <a:pt x="294004" y="77240"/>
                </a:lnTo>
                <a:lnTo>
                  <a:pt x="282549" y="60732"/>
                </a:lnTo>
                <a:lnTo>
                  <a:pt x="265636" y="50228"/>
                </a:lnTo>
                <a:lnTo>
                  <a:pt x="243916" y="46545"/>
                </a:lnTo>
                <a:lnTo>
                  <a:pt x="241147" y="46545"/>
                </a:lnTo>
                <a:lnTo>
                  <a:pt x="226441" y="26998"/>
                </a:lnTo>
                <a:lnTo>
                  <a:pt x="207711" y="12361"/>
                </a:lnTo>
                <a:lnTo>
                  <a:pt x="205957" y="1163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532331" y="2033702"/>
            <a:ext cx="199555" cy="2082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025630" y="7102803"/>
            <a:ext cx="340360" cy="254635"/>
          </a:xfrm>
          <a:custGeom>
            <a:avLst/>
            <a:gdLst/>
            <a:ahLst/>
            <a:cxnLst/>
            <a:rect l="l" t="t" r="r" b="b"/>
            <a:pathLst>
              <a:path w="340360" h="254634">
                <a:moveTo>
                  <a:pt x="336539" y="10591"/>
                </a:moveTo>
                <a:lnTo>
                  <a:pt x="324040" y="10591"/>
                </a:lnTo>
                <a:lnTo>
                  <a:pt x="329361" y="14554"/>
                </a:lnTo>
                <a:lnTo>
                  <a:pt x="329361" y="238239"/>
                </a:lnTo>
                <a:lnTo>
                  <a:pt x="324040" y="243522"/>
                </a:lnTo>
                <a:lnTo>
                  <a:pt x="191236" y="243522"/>
                </a:lnTo>
                <a:lnTo>
                  <a:pt x="191236" y="254114"/>
                </a:lnTo>
                <a:lnTo>
                  <a:pt x="318731" y="254114"/>
                </a:lnTo>
                <a:lnTo>
                  <a:pt x="326536" y="252481"/>
                </a:lnTo>
                <a:lnTo>
                  <a:pt x="333341" y="247996"/>
                </a:lnTo>
                <a:lnTo>
                  <a:pt x="338153" y="241276"/>
                </a:lnTo>
                <a:lnTo>
                  <a:pt x="339978" y="232943"/>
                </a:lnTo>
                <a:lnTo>
                  <a:pt x="339978" y="21183"/>
                </a:lnTo>
                <a:lnTo>
                  <a:pt x="338153" y="12848"/>
                </a:lnTo>
                <a:lnTo>
                  <a:pt x="336539" y="10591"/>
                </a:lnTo>
                <a:close/>
              </a:path>
              <a:path w="340360" h="254634">
                <a:moveTo>
                  <a:pt x="318731" y="0"/>
                </a:moveTo>
                <a:lnTo>
                  <a:pt x="21247" y="0"/>
                </a:lnTo>
                <a:lnTo>
                  <a:pt x="12885" y="1634"/>
                </a:lnTo>
                <a:lnTo>
                  <a:pt x="6142" y="6124"/>
                </a:lnTo>
                <a:lnTo>
                  <a:pt x="1639" y="12848"/>
                </a:lnTo>
                <a:lnTo>
                  <a:pt x="0" y="21183"/>
                </a:lnTo>
                <a:lnTo>
                  <a:pt x="0" y="31762"/>
                </a:lnTo>
                <a:lnTo>
                  <a:pt x="10617" y="31762"/>
                </a:lnTo>
                <a:lnTo>
                  <a:pt x="10617" y="14554"/>
                </a:lnTo>
                <a:lnTo>
                  <a:pt x="14604" y="10591"/>
                </a:lnTo>
                <a:lnTo>
                  <a:pt x="336539" y="10591"/>
                </a:lnTo>
                <a:lnTo>
                  <a:pt x="333341" y="6124"/>
                </a:lnTo>
                <a:lnTo>
                  <a:pt x="326536" y="1634"/>
                </a:lnTo>
                <a:lnTo>
                  <a:pt x="31873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238115" y="7351623"/>
            <a:ext cx="10795" cy="53340"/>
          </a:xfrm>
          <a:custGeom>
            <a:avLst/>
            <a:gdLst/>
            <a:ahLst/>
            <a:cxnLst/>
            <a:rect l="l" t="t" r="r" b="b"/>
            <a:pathLst>
              <a:path w="10795" h="53340">
                <a:moveTo>
                  <a:pt x="0" y="52946"/>
                </a:moveTo>
                <a:lnTo>
                  <a:pt x="10629" y="52946"/>
                </a:lnTo>
                <a:lnTo>
                  <a:pt x="10629" y="0"/>
                </a:lnTo>
                <a:lnTo>
                  <a:pt x="0" y="0"/>
                </a:lnTo>
                <a:lnTo>
                  <a:pt x="0" y="5294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5216868" y="7399273"/>
            <a:ext cx="53340" cy="10795"/>
          </a:xfrm>
          <a:custGeom>
            <a:avLst/>
            <a:gdLst/>
            <a:ahLst/>
            <a:cxnLst/>
            <a:rect l="l" t="t" r="r" b="b"/>
            <a:pathLst>
              <a:path w="53339" h="10795">
                <a:moveTo>
                  <a:pt x="0" y="10591"/>
                </a:moveTo>
                <a:lnTo>
                  <a:pt x="53124" y="10591"/>
                </a:lnTo>
                <a:lnTo>
                  <a:pt x="53124" y="0"/>
                </a:lnTo>
                <a:lnTo>
                  <a:pt x="0" y="0"/>
                </a:lnTo>
                <a:lnTo>
                  <a:pt x="0" y="1059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5216866" y="7309487"/>
            <a:ext cx="127635" cy="0"/>
          </a:xfrm>
          <a:custGeom>
            <a:avLst/>
            <a:gdLst/>
            <a:ahLst/>
            <a:cxnLst/>
            <a:rect l="l" t="t" r="r" b="b"/>
            <a:pathLst>
              <a:path w="127635">
                <a:moveTo>
                  <a:pt x="0" y="0"/>
                </a:moveTo>
                <a:lnTo>
                  <a:pt x="127495" y="0"/>
                </a:lnTo>
              </a:path>
            </a:pathLst>
          </a:custGeom>
          <a:ln w="1016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5339053" y="7134227"/>
            <a:ext cx="0" cy="170180"/>
          </a:xfrm>
          <a:custGeom>
            <a:avLst/>
            <a:gdLst/>
            <a:ahLst/>
            <a:cxnLst/>
            <a:rect l="l" t="t" r="r" b="b"/>
            <a:pathLst>
              <a:path h="170179">
                <a:moveTo>
                  <a:pt x="0" y="0"/>
                </a:moveTo>
                <a:lnTo>
                  <a:pt x="0" y="170180"/>
                </a:lnTo>
              </a:path>
            </a:pathLst>
          </a:custGeom>
          <a:ln w="1061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046877" y="7129147"/>
            <a:ext cx="297815" cy="0"/>
          </a:xfrm>
          <a:custGeom>
            <a:avLst/>
            <a:gdLst/>
            <a:ahLst/>
            <a:cxnLst/>
            <a:rect l="l" t="t" r="r" b="b"/>
            <a:pathLst>
              <a:path w="297814">
                <a:moveTo>
                  <a:pt x="0" y="0"/>
                </a:moveTo>
                <a:lnTo>
                  <a:pt x="297484" y="0"/>
                </a:lnTo>
              </a:path>
            </a:pathLst>
          </a:custGeom>
          <a:ln w="1015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5025618" y="7144715"/>
            <a:ext cx="297497" cy="26543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0278618" y="5677935"/>
            <a:ext cx="314807" cy="31490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>
            <a:spLocks noGrp="1"/>
          </p:cNvSpPr>
          <p:nvPr>
            <p:ph type="sldNum" sz="quarter" idx="7"/>
          </p:nvPr>
        </p:nvSpPr>
        <p:spPr>
          <a:xfrm>
            <a:off x="431800" y="6969059"/>
            <a:ext cx="1350010" cy="308417"/>
          </a:xfrm>
          <a:prstGeom prst="rect">
            <a:avLst/>
          </a:prstGeom>
        </p:spPr>
        <p:txBody>
          <a:bodyPr vert="horz" wrap="square" lIns="0" tIns="31114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44"/>
              </a:spcBef>
            </a:pPr>
            <a:fld id="{81D60167-4931-47E6-BA6A-407CBD079E47}" type="slidenum">
              <a:rPr sz="1800" smtClean="0">
                <a:solidFill>
                  <a:srgbClr val="BCBEC0"/>
                </a:solidFill>
              </a:rPr>
              <a:t>4</a:t>
            </a:fld>
            <a:endParaRPr sz="1500" baseline="2777" dirty="0"/>
          </a:p>
        </p:txBody>
      </p:sp>
      <p:pic>
        <p:nvPicPr>
          <p:cNvPr id="46" name="Рисунок 4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51900" y="6864642"/>
            <a:ext cx="1410741" cy="348105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97FD9F1-C375-0E46-8B25-3B23AF1A4D7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2783" y="2761945"/>
            <a:ext cx="3476131" cy="3571892"/>
          </a:xfrm>
          <a:prstGeom prst="rect">
            <a:avLst/>
          </a:prstGeom>
        </p:spPr>
      </p:pic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D9B7D3F8-CDDA-9249-9A50-EFC0537C9DA6}"/>
              </a:ext>
            </a:extLst>
          </p:cNvPr>
          <p:cNvSpPr/>
          <p:nvPr/>
        </p:nvSpPr>
        <p:spPr>
          <a:xfrm>
            <a:off x="6413500" y="2714625"/>
            <a:ext cx="620242" cy="6193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9" name="Прямоугольник 48">
            <a:extLst>
              <a:ext uri="{FF2B5EF4-FFF2-40B4-BE49-F238E27FC236}">
                <a16:creationId xmlns:a16="http://schemas.microsoft.com/office/drawing/2014/main" id="{EAB87D6A-848B-C740-822E-476F51B6FA44}"/>
              </a:ext>
            </a:extLst>
          </p:cNvPr>
          <p:cNvSpPr/>
          <p:nvPr/>
        </p:nvSpPr>
        <p:spPr>
          <a:xfrm>
            <a:off x="9482442" y="2731104"/>
            <a:ext cx="620242" cy="6193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0" name="Прямоугольник 49">
            <a:extLst>
              <a:ext uri="{FF2B5EF4-FFF2-40B4-BE49-F238E27FC236}">
                <a16:creationId xmlns:a16="http://schemas.microsoft.com/office/drawing/2014/main" id="{8D16ACC4-F30D-7142-B2F0-911AE1CA647F}"/>
              </a:ext>
            </a:extLst>
          </p:cNvPr>
          <p:cNvSpPr/>
          <p:nvPr/>
        </p:nvSpPr>
        <p:spPr>
          <a:xfrm rot="19628789">
            <a:off x="9854274" y="5275627"/>
            <a:ext cx="620242" cy="6193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1" name="Прямоугольник 50">
            <a:extLst>
              <a:ext uri="{FF2B5EF4-FFF2-40B4-BE49-F238E27FC236}">
                <a16:creationId xmlns:a16="http://schemas.microsoft.com/office/drawing/2014/main" id="{3C7EAD9C-FDB6-C849-8766-9D0B8248FAA8}"/>
              </a:ext>
            </a:extLst>
          </p:cNvPr>
          <p:cNvSpPr/>
          <p:nvPr/>
        </p:nvSpPr>
        <p:spPr>
          <a:xfrm rot="1685043">
            <a:off x="6304241" y="5635842"/>
            <a:ext cx="620242" cy="6193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2" name="object 18">
            <a:extLst>
              <a:ext uri="{FF2B5EF4-FFF2-40B4-BE49-F238E27FC236}">
                <a16:creationId xmlns:a16="http://schemas.microsoft.com/office/drawing/2014/main" id="{955F0DBD-C7B2-E94C-A857-F7DE1B34A6A7}"/>
              </a:ext>
            </a:extLst>
          </p:cNvPr>
          <p:cNvSpPr txBox="1"/>
          <p:nvPr/>
        </p:nvSpPr>
        <p:spPr>
          <a:xfrm>
            <a:off x="519798" y="2958371"/>
            <a:ext cx="5644325" cy="34599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ru-RU" sz="2800" dirty="0"/>
              <a:t>Стиль кода</a:t>
            </a:r>
            <a:br>
              <a:rPr lang="ru-RU" sz="2800" dirty="0"/>
            </a:br>
            <a:r>
              <a:rPr lang="ru-RU" dirty="0"/>
              <a:t>Проверка соответствия кода принятым соглашениям</a:t>
            </a:r>
            <a:endParaRPr lang="ru-RU" sz="2800" dirty="0"/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ru-RU" sz="2800" dirty="0"/>
              <a:t>Дефекты</a:t>
            </a:r>
            <a:br>
              <a:rPr lang="ru-RU" sz="2800" dirty="0"/>
            </a:br>
            <a:r>
              <a:rPr lang="ru-RU" dirty="0"/>
              <a:t>Определение фактических и потенциальных ошибок</a:t>
            </a:r>
            <a:endParaRPr lang="ru-RU" sz="2800" dirty="0"/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ru-RU" sz="2800" dirty="0"/>
              <a:t>Уязвимости</a:t>
            </a:r>
            <a:br>
              <a:rPr lang="ru-RU" sz="2800" dirty="0"/>
            </a:br>
            <a:r>
              <a:rPr lang="ru-RU" dirty="0"/>
              <a:t>Определение проблем с безопасностью, отсутствия проверок и т.д.</a:t>
            </a:r>
            <a:endParaRPr lang="ru-RU" sz="2800" dirty="0"/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ru-RU" sz="2800" dirty="0"/>
              <a:t>Производительность</a:t>
            </a:r>
            <a:br>
              <a:rPr lang="ru-RU" sz="2800" dirty="0"/>
            </a:br>
            <a:r>
              <a:rPr lang="ru-RU" dirty="0"/>
              <a:t>Определение того, все ли сделано наилучшим образом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26197592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1766049" y="3706050"/>
            <a:ext cx="306070" cy="313690"/>
          </a:xfrm>
          <a:custGeom>
            <a:avLst/>
            <a:gdLst/>
            <a:ahLst/>
            <a:cxnLst/>
            <a:rect l="l" t="t" r="r" b="b"/>
            <a:pathLst>
              <a:path w="306069" h="313689">
                <a:moveTo>
                  <a:pt x="306069" y="313207"/>
                </a:moveTo>
                <a:lnTo>
                  <a:pt x="0" y="313207"/>
                </a:lnTo>
                <a:lnTo>
                  <a:pt x="0" y="0"/>
                </a:lnTo>
                <a:lnTo>
                  <a:pt x="306069" y="0"/>
                </a:lnTo>
                <a:lnTo>
                  <a:pt x="306069" y="3132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97342" y="3392411"/>
            <a:ext cx="306070" cy="313690"/>
          </a:xfrm>
          <a:custGeom>
            <a:avLst/>
            <a:gdLst/>
            <a:ahLst/>
            <a:cxnLst/>
            <a:rect l="l" t="t" r="r" b="b"/>
            <a:pathLst>
              <a:path w="306069" h="313689">
                <a:moveTo>
                  <a:pt x="306069" y="313207"/>
                </a:moveTo>
                <a:lnTo>
                  <a:pt x="0" y="313207"/>
                </a:lnTo>
                <a:lnTo>
                  <a:pt x="0" y="0"/>
                </a:lnTo>
                <a:lnTo>
                  <a:pt x="306069" y="0"/>
                </a:lnTo>
                <a:lnTo>
                  <a:pt x="306069" y="3132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255285" y="3391344"/>
            <a:ext cx="306070" cy="313690"/>
          </a:xfrm>
          <a:custGeom>
            <a:avLst/>
            <a:gdLst/>
            <a:ahLst/>
            <a:cxnLst/>
            <a:rect l="l" t="t" r="r" b="b"/>
            <a:pathLst>
              <a:path w="306070" h="313689">
                <a:moveTo>
                  <a:pt x="306070" y="313207"/>
                </a:moveTo>
                <a:lnTo>
                  <a:pt x="0" y="313207"/>
                </a:lnTo>
                <a:lnTo>
                  <a:pt x="0" y="0"/>
                </a:lnTo>
                <a:lnTo>
                  <a:pt x="306070" y="0"/>
                </a:lnTo>
                <a:lnTo>
                  <a:pt x="306070" y="3132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725777" y="3391344"/>
            <a:ext cx="306070" cy="313690"/>
          </a:xfrm>
          <a:custGeom>
            <a:avLst/>
            <a:gdLst/>
            <a:ahLst/>
            <a:cxnLst/>
            <a:rect l="l" t="t" r="r" b="b"/>
            <a:pathLst>
              <a:path w="306070" h="313689">
                <a:moveTo>
                  <a:pt x="306057" y="313207"/>
                </a:moveTo>
                <a:lnTo>
                  <a:pt x="0" y="313207"/>
                </a:lnTo>
                <a:lnTo>
                  <a:pt x="0" y="0"/>
                </a:lnTo>
                <a:lnTo>
                  <a:pt x="306057" y="0"/>
                </a:lnTo>
                <a:lnTo>
                  <a:pt x="306057" y="3132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081390" y="3391344"/>
            <a:ext cx="306070" cy="313690"/>
          </a:xfrm>
          <a:custGeom>
            <a:avLst/>
            <a:gdLst/>
            <a:ahLst/>
            <a:cxnLst/>
            <a:rect l="l" t="t" r="r" b="b"/>
            <a:pathLst>
              <a:path w="306069" h="313689">
                <a:moveTo>
                  <a:pt x="306057" y="313207"/>
                </a:moveTo>
                <a:lnTo>
                  <a:pt x="0" y="313207"/>
                </a:lnTo>
                <a:lnTo>
                  <a:pt x="0" y="0"/>
                </a:lnTo>
                <a:lnTo>
                  <a:pt x="306057" y="0"/>
                </a:lnTo>
                <a:lnTo>
                  <a:pt x="306057" y="3132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350" y="12"/>
            <a:ext cx="10685780" cy="1776095"/>
          </a:xfrm>
          <a:custGeom>
            <a:avLst/>
            <a:gdLst/>
            <a:ahLst/>
            <a:cxnLst/>
            <a:rect l="l" t="t" r="r" b="b"/>
            <a:pathLst>
              <a:path w="10685780" h="1776095">
                <a:moveTo>
                  <a:pt x="0" y="1775993"/>
                </a:moveTo>
                <a:lnTo>
                  <a:pt x="10685640" y="1775993"/>
                </a:lnTo>
                <a:lnTo>
                  <a:pt x="10685640" y="0"/>
                </a:lnTo>
                <a:lnTo>
                  <a:pt x="0" y="0"/>
                </a:lnTo>
                <a:lnTo>
                  <a:pt x="0" y="1775993"/>
                </a:lnTo>
                <a:close/>
              </a:path>
            </a:pathLst>
          </a:custGeom>
          <a:solidFill>
            <a:srgbClr val="00669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444500" y="301237"/>
            <a:ext cx="307340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057275" algn="l"/>
              </a:tabLst>
            </a:pPr>
            <a:r>
              <a:rPr lang="ru-RU" sz="1400" b="1" spc="75" dirty="0">
                <a:solidFill>
                  <a:srgbClr val="52A5CB"/>
                </a:solidFill>
                <a:latin typeface="SFProText-Heavy"/>
                <a:cs typeface="SFProText-Heavy"/>
              </a:rPr>
              <a:t>Курс </a:t>
            </a:r>
            <a:r>
              <a:rPr lang="en-GB" sz="1400" b="1" spc="75" dirty="0">
                <a:solidFill>
                  <a:srgbClr val="52A5CB"/>
                </a:solidFill>
                <a:latin typeface="SFProText-Heavy"/>
                <a:cs typeface="SFProText-Heavy"/>
              </a:rPr>
              <a:t>Development and Operation</a:t>
            </a:r>
            <a:r>
              <a:rPr lang="en-US" sz="1400" b="1" spc="75" dirty="0">
                <a:solidFill>
                  <a:srgbClr val="52A5CB"/>
                </a:solidFill>
                <a:latin typeface="SFProText-Heavy"/>
                <a:cs typeface="SFProText-Heavy"/>
              </a:rPr>
              <a:t>s</a:t>
            </a:r>
            <a:endParaRPr lang="en-GB" sz="1400" dirty="0">
              <a:latin typeface="SFProText-Heavy"/>
              <a:cs typeface="SFProText-Heavy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9519754" y="12"/>
            <a:ext cx="582930" cy="565150"/>
          </a:xfrm>
          <a:custGeom>
            <a:avLst/>
            <a:gdLst/>
            <a:ahLst/>
            <a:cxnLst/>
            <a:rect l="l" t="t" r="r" b="b"/>
            <a:pathLst>
              <a:path w="582929" h="565150">
                <a:moveTo>
                  <a:pt x="0" y="564756"/>
                </a:moveTo>
                <a:lnTo>
                  <a:pt x="582764" y="564756"/>
                </a:lnTo>
                <a:lnTo>
                  <a:pt x="582764" y="0"/>
                </a:lnTo>
                <a:lnTo>
                  <a:pt x="0" y="0"/>
                </a:lnTo>
                <a:lnTo>
                  <a:pt x="0" y="56475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311819" y="564769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90" h="291465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52A5CB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9205109" y="1484630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90" h="291464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52A5CB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55930">
              <a:lnSpc>
                <a:spcPct val="100000"/>
              </a:lnSpc>
              <a:spcBef>
                <a:spcPts val="100"/>
              </a:spcBef>
            </a:pPr>
            <a:r>
              <a:rPr lang="ru-RU" spc="-10" dirty="0"/>
              <a:t>Покрытие кода</a:t>
            </a:r>
            <a:endParaRPr spc="-10" dirty="0"/>
          </a:p>
        </p:txBody>
      </p:sp>
      <p:sp>
        <p:nvSpPr>
          <p:cNvPr id="22" name="object 22"/>
          <p:cNvSpPr/>
          <p:nvPr/>
        </p:nvSpPr>
        <p:spPr>
          <a:xfrm>
            <a:off x="1340726" y="1776006"/>
            <a:ext cx="582930" cy="582930"/>
          </a:xfrm>
          <a:custGeom>
            <a:avLst/>
            <a:gdLst/>
            <a:ahLst/>
            <a:cxnLst/>
            <a:rect l="l" t="t" r="r" b="b"/>
            <a:pathLst>
              <a:path w="582930" h="582930">
                <a:moveTo>
                  <a:pt x="0" y="582764"/>
                </a:moveTo>
                <a:lnTo>
                  <a:pt x="582764" y="582764"/>
                </a:lnTo>
                <a:lnTo>
                  <a:pt x="582764" y="0"/>
                </a:lnTo>
                <a:lnTo>
                  <a:pt x="0" y="0"/>
                </a:lnTo>
                <a:lnTo>
                  <a:pt x="0" y="582764"/>
                </a:lnTo>
                <a:close/>
              </a:path>
            </a:pathLst>
          </a:custGeom>
          <a:solidFill>
            <a:srgbClr val="231F20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039964" y="2368156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90" h="291464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52A5CB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642004" y="2659532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89" h="291464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52A5CB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0164394" y="5544007"/>
            <a:ext cx="527685" cy="582930"/>
          </a:xfrm>
          <a:custGeom>
            <a:avLst/>
            <a:gdLst/>
            <a:ahLst/>
            <a:cxnLst/>
            <a:rect l="l" t="t" r="r" b="b"/>
            <a:pathLst>
              <a:path w="527684" h="582929">
                <a:moveTo>
                  <a:pt x="0" y="582764"/>
                </a:moveTo>
                <a:lnTo>
                  <a:pt x="527608" y="582764"/>
                </a:lnTo>
                <a:lnTo>
                  <a:pt x="527608" y="0"/>
                </a:lnTo>
                <a:lnTo>
                  <a:pt x="0" y="0"/>
                </a:lnTo>
                <a:lnTo>
                  <a:pt x="0" y="582764"/>
                </a:lnTo>
                <a:close/>
              </a:path>
            </a:pathLst>
          </a:custGeom>
          <a:solidFill>
            <a:srgbClr val="231F20">
              <a:alpha val="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489892" y="6699732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89" h="291465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52A5CB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901336" y="6984009"/>
            <a:ext cx="588645" cy="570230"/>
          </a:xfrm>
          <a:custGeom>
            <a:avLst/>
            <a:gdLst/>
            <a:ahLst/>
            <a:cxnLst/>
            <a:rect l="l" t="t" r="r" b="b"/>
            <a:pathLst>
              <a:path w="588645" h="570229">
                <a:moveTo>
                  <a:pt x="0" y="570191"/>
                </a:moveTo>
                <a:lnTo>
                  <a:pt x="588556" y="570191"/>
                </a:lnTo>
                <a:lnTo>
                  <a:pt x="588556" y="0"/>
                </a:lnTo>
                <a:lnTo>
                  <a:pt x="0" y="0"/>
                </a:lnTo>
                <a:lnTo>
                  <a:pt x="0" y="570191"/>
                </a:lnTo>
                <a:close/>
              </a:path>
            </a:pathLst>
          </a:custGeom>
          <a:solidFill>
            <a:srgbClr val="231F20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558000" y="1776006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90" h="291464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52A5CB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858761" y="2067394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90" h="291464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231F20">
              <a:alpha val="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898001" y="1776006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90" h="291464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231F20">
              <a:alpha val="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111047" y="3706063"/>
            <a:ext cx="306070" cy="304800"/>
          </a:xfrm>
          <a:custGeom>
            <a:avLst/>
            <a:gdLst/>
            <a:ahLst/>
            <a:cxnLst/>
            <a:rect l="l" t="t" r="r" b="b"/>
            <a:pathLst>
              <a:path w="306070" h="304800">
                <a:moveTo>
                  <a:pt x="306070" y="304342"/>
                </a:moveTo>
                <a:lnTo>
                  <a:pt x="0" y="304342"/>
                </a:lnTo>
                <a:lnTo>
                  <a:pt x="0" y="0"/>
                </a:lnTo>
                <a:lnTo>
                  <a:pt x="306070" y="0"/>
                </a:lnTo>
                <a:lnTo>
                  <a:pt x="306070" y="30434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947500" y="3706063"/>
            <a:ext cx="306070" cy="304800"/>
          </a:xfrm>
          <a:custGeom>
            <a:avLst/>
            <a:gdLst/>
            <a:ahLst/>
            <a:cxnLst/>
            <a:rect l="l" t="t" r="r" b="b"/>
            <a:pathLst>
              <a:path w="306070" h="304800">
                <a:moveTo>
                  <a:pt x="306057" y="304342"/>
                </a:moveTo>
                <a:lnTo>
                  <a:pt x="0" y="304342"/>
                </a:lnTo>
                <a:lnTo>
                  <a:pt x="0" y="0"/>
                </a:lnTo>
                <a:lnTo>
                  <a:pt x="306057" y="0"/>
                </a:lnTo>
                <a:lnTo>
                  <a:pt x="306057" y="30434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721838" y="3706063"/>
            <a:ext cx="306070" cy="304800"/>
          </a:xfrm>
          <a:custGeom>
            <a:avLst/>
            <a:gdLst/>
            <a:ahLst/>
            <a:cxnLst/>
            <a:rect l="l" t="t" r="r" b="b"/>
            <a:pathLst>
              <a:path w="306070" h="304800">
                <a:moveTo>
                  <a:pt x="306057" y="304342"/>
                </a:moveTo>
                <a:lnTo>
                  <a:pt x="0" y="304342"/>
                </a:lnTo>
                <a:lnTo>
                  <a:pt x="0" y="0"/>
                </a:lnTo>
                <a:lnTo>
                  <a:pt x="306057" y="0"/>
                </a:lnTo>
                <a:lnTo>
                  <a:pt x="306057" y="30434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454716" y="1892800"/>
            <a:ext cx="354965" cy="244475"/>
          </a:xfrm>
          <a:custGeom>
            <a:avLst/>
            <a:gdLst/>
            <a:ahLst/>
            <a:cxnLst/>
            <a:rect l="l" t="t" r="r" b="b"/>
            <a:pathLst>
              <a:path w="354964" h="244475">
                <a:moveTo>
                  <a:pt x="160769" y="0"/>
                </a:moveTo>
                <a:lnTo>
                  <a:pt x="125381" y="7182"/>
                </a:lnTo>
                <a:lnTo>
                  <a:pt x="95972" y="26912"/>
                </a:lnTo>
                <a:lnTo>
                  <a:pt x="75399" y="56465"/>
                </a:lnTo>
                <a:lnTo>
                  <a:pt x="66522" y="93116"/>
                </a:lnTo>
                <a:lnTo>
                  <a:pt x="40344" y="100638"/>
                </a:lnTo>
                <a:lnTo>
                  <a:pt x="19230" y="117298"/>
                </a:lnTo>
                <a:lnTo>
                  <a:pt x="5132" y="140781"/>
                </a:lnTo>
                <a:lnTo>
                  <a:pt x="0" y="168770"/>
                </a:lnTo>
                <a:lnTo>
                  <a:pt x="5132" y="196753"/>
                </a:lnTo>
                <a:lnTo>
                  <a:pt x="19230" y="220237"/>
                </a:lnTo>
                <a:lnTo>
                  <a:pt x="40344" y="236900"/>
                </a:lnTo>
                <a:lnTo>
                  <a:pt x="66522" y="244424"/>
                </a:lnTo>
                <a:lnTo>
                  <a:pt x="66522" y="232778"/>
                </a:lnTo>
                <a:lnTo>
                  <a:pt x="44996" y="226256"/>
                </a:lnTo>
                <a:lnTo>
                  <a:pt x="27370" y="212232"/>
                </a:lnTo>
                <a:lnTo>
                  <a:pt x="15460" y="192480"/>
                </a:lnTo>
                <a:lnTo>
                  <a:pt x="11087" y="168770"/>
                </a:lnTo>
                <a:lnTo>
                  <a:pt x="15936" y="144033"/>
                </a:lnTo>
                <a:lnTo>
                  <a:pt x="29102" y="123663"/>
                </a:lnTo>
                <a:lnTo>
                  <a:pt x="48506" y="109841"/>
                </a:lnTo>
                <a:lnTo>
                  <a:pt x="72072" y="104749"/>
                </a:lnTo>
                <a:lnTo>
                  <a:pt x="77609" y="104749"/>
                </a:lnTo>
                <a:lnTo>
                  <a:pt x="77609" y="98932"/>
                </a:lnTo>
                <a:lnTo>
                  <a:pt x="84170" y="65034"/>
                </a:lnTo>
                <a:lnTo>
                  <a:pt x="102034" y="37276"/>
                </a:lnTo>
                <a:lnTo>
                  <a:pt x="128476" y="18521"/>
                </a:lnTo>
                <a:lnTo>
                  <a:pt x="160769" y="11633"/>
                </a:lnTo>
                <a:lnTo>
                  <a:pt x="205957" y="11633"/>
                </a:lnTo>
                <a:lnTo>
                  <a:pt x="185604" y="3181"/>
                </a:lnTo>
                <a:lnTo>
                  <a:pt x="160769" y="0"/>
                </a:lnTo>
                <a:close/>
              </a:path>
              <a:path w="354964" h="244475">
                <a:moveTo>
                  <a:pt x="205957" y="11633"/>
                </a:moveTo>
                <a:lnTo>
                  <a:pt x="160769" y="11633"/>
                </a:lnTo>
                <a:lnTo>
                  <a:pt x="182960" y="14565"/>
                </a:lnTo>
                <a:lnTo>
                  <a:pt x="203206" y="23090"/>
                </a:lnTo>
                <a:lnTo>
                  <a:pt x="220594" y="36798"/>
                </a:lnTo>
                <a:lnTo>
                  <a:pt x="234213" y="55283"/>
                </a:lnTo>
                <a:lnTo>
                  <a:pt x="235597" y="58191"/>
                </a:lnTo>
                <a:lnTo>
                  <a:pt x="243916" y="58191"/>
                </a:lnTo>
                <a:lnTo>
                  <a:pt x="264877" y="62397"/>
                </a:lnTo>
                <a:lnTo>
                  <a:pt x="278563" y="73288"/>
                </a:lnTo>
                <a:lnTo>
                  <a:pt x="286012" y="88270"/>
                </a:lnTo>
                <a:lnTo>
                  <a:pt x="288264" y="104749"/>
                </a:lnTo>
                <a:lnTo>
                  <a:pt x="288264" y="110566"/>
                </a:lnTo>
                <a:lnTo>
                  <a:pt x="293801" y="110566"/>
                </a:lnTo>
                <a:lnTo>
                  <a:pt x="313878" y="114954"/>
                </a:lnTo>
                <a:lnTo>
                  <a:pt x="329666" y="127119"/>
                </a:lnTo>
                <a:lnTo>
                  <a:pt x="339996" y="145558"/>
                </a:lnTo>
                <a:lnTo>
                  <a:pt x="343700" y="168770"/>
                </a:lnTo>
                <a:lnTo>
                  <a:pt x="339326" y="192480"/>
                </a:lnTo>
                <a:lnTo>
                  <a:pt x="327417" y="212232"/>
                </a:lnTo>
                <a:lnTo>
                  <a:pt x="309790" y="226256"/>
                </a:lnTo>
                <a:lnTo>
                  <a:pt x="288264" y="232778"/>
                </a:lnTo>
                <a:lnTo>
                  <a:pt x="288264" y="244424"/>
                </a:lnTo>
                <a:lnTo>
                  <a:pt x="314442" y="236900"/>
                </a:lnTo>
                <a:lnTo>
                  <a:pt x="335556" y="220237"/>
                </a:lnTo>
                <a:lnTo>
                  <a:pt x="349654" y="196753"/>
                </a:lnTo>
                <a:lnTo>
                  <a:pt x="354787" y="168770"/>
                </a:lnTo>
                <a:lnTo>
                  <a:pt x="350608" y="142306"/>
                </a:lnTo>
                <a:lnTo>
                  <a:pt x="339023" y="120754"/>
                </a:lnTo>
                <a:lnTo>
                  <a:pt x="321461" y="105751"/>
                </a:lnTo>
                <a:lnTo>
                  <a:pt x="299351" y="98932"/>
                </a:lnTo>
                <a:lnTo>
                  <a:pt x="294004" y="77240"/>
                </a:lnTo>
                <a:lnTo>
                  <a:pt x="282549" y="60732"/>
                </a:lnTo>
                <a:lnTo>
                  <a:pt x="265636" y="50228"/>
                </a:lnTo>
                <a:lnTo>
                  <a:pt x="243916" y="46545"/>
                </a:lnTo>
                <a:lnTo>
                  <a:pt x="241147" y="46545"/>
                </a:lnTo>
                <a:lnTo>
                  <a:pt x="226441" y="26998"/>
                </a:lnTo>
                <a:lnTo>
                  <a:pt x="207711" y="12361"/>
                </a:lnTo>
                <a:lnTo>
                  <a:pt x="205957" y="1163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532331" y="2033702"/>
            <a:ext cx="199555" cy="2082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025630" y="7102803"/>
            <a:ext cx="340360" cy="254635"/>
          </a:xfrm>
          <a:custGeom>
            <a:avLst/>
            <a:gdLst/>
            <a:ahLst/>
            <a:cxnLst/>
            <a:rect l="l" t="t" r="r" b="b"/>
            <a:pathLst>
              <a:path w="340360" h="254634">
                <a:moveTo>
                  <a:pt x="336539" y="10591"/>
                </a:moveTo>
                <a:lnTo>
                  <a:pt x="324040" y="10591"/>
                </a:lnTo>
                <a:lnTo>
                  <a:pt x="329361" y="14554"/>
                </a:lnTo>
                <a:lnTo>
                  <a:pt x="329361" y="238239"/>
                </a:lnTo>
                <a:lnTo>
                  <a:pt x="324040" y="243522"/>
                </a:lnTo>
                <a:lnTo>
                  <a:pt x="191236" y="243522"/>
                </a:lnTo>
                <a:lnTo>
                  <a:pt x="191236" y="254114"/>
                </a:lnTo>
                <a:lnTo>
                  <a:pt x="318731" y="254114"/>
                </a:lnTo>
                <a:lnTo>
                  <a:pt x="326536" y="252481"/>
                </a:lnTo>
                <a:lnTo>
                  <a:pt x="333341" y="247996"/>
                </a:lnTo>
                <a:lnTo>
                  <a:pt x="338153" y="241276"/>
                </a:lnTo>
                <a:lnTo>
                  <a:pt x="339978" y="232943"/>
                </a:lnTo>
                <a:lnTo>
                  <a:pt x="339978" y="21183"/>
                </a:lnTo>
                <a:lnTo>
                  <a:pt x="338153" y="12848"/>
                </a:lnTo>
                <a:lnTo>
                  <a:pt x="336539" y="10591"/>
                </a:lnTo>
                <a:close/>
              </a:path>
              <a:path w="340360" h="254634">
                <a:moveTo>
                  <a:pt x="318731" y="0"/>
                </a:moveTo>
                <a:lnTo>
                  <a:pt x="21247" y="0"/>
                </a:lnTo>
                <a:lnTo>
                  <a:pt x="12885" y="1634"/>
                </a:lnTo>
                <a:lnTo>
                  <a:pt x="6142" y="6124"/>
                </a:lnTo>
                <a:lnTo>
                  <a:pt x="1639" y="12848"/>
                </a:lnTo>
                <a:lnTo>
                  <a:pt x="0" y="21183"/>
                </a:lnTo>
                <a:lnTo>
                  <a:pt x="0" y="31762"/>
                </a:lnTo>
                <a:lnTo>
                  <a:pt x="10617" y="31762"/>
                </a:lnTo>
                <a:lnTo>
                  <a:pt x="10617" y="14554"/>
                </a:lnTo>
                <a:lnTo>
                  <a:pt x="14604" y="10591"/>
                </a:lnTo>
                <a:lnTo>
                  <a:pt x="336539" y="10591"/>
                </a:lnTo>
                <a:lnTo>
                  <a:pt x="333341" y="6124"/>
                </a:lnTo>
                <a:lnTo>
                  <a:pt x="326536" y="1634"/>
                </a:lnTo>
                <a:lnTo>
                  <a:pt x="31873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238115" y="7351623"/>
            <a:ext cx="10795" cy="53340"/>
          </a:xfrm>
          <a:custGeom>
            <a:avLst/>
            <a:gdLst/>
            <a:ahLst/>
            <a:cxnLst/>
            <a:rect l="l" t="t" r="r" b="b"/>
            <a:pathLst>
              <a:path w="10795" h="53340">
                <a:moveTo>
                  <a:pt x="0" y="52946"/>
                </a:moveTo>
                <a:lnTo>
                  <a:pt x="10629" y="52946"/>
                </a:lnTo>
                <a:lnTo>
                  <a:pt x="10629" y="0"/>
                </a:lnTo>
                <a:lnTo>
                  <a:pt x="0" y="0"/>
                </a:lnTo>
                <a:lnTo>
                  <a:pt x="0" y="5294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5216868" y="7399273"/>
            <a:ext cx="53340" cy="10795"/>
          </a:xfrm>
          <a:custGeom>
            <a:avLst/>
            <a:gdLst/>
            <a:ahLst/>
            <a:cxnLst/>
            <a:rect l="l" t="t" r="r" b="b"/>
            <a:pathLst>
              <a:path w="53339" h="10795">
                <a:moveTo>
                  <a:pt x="0" y="10591"/>
                </a:moveTo>
                <a:lnTo>
                  <a:pt x="53124" y="10591"/>
                </a:lnTo>
                <a:lnTo>
                  <a:pt x="53124" y="0"/>
                </a:lnTo>
                <a:lnTo>
                  <a:pt x="0" y="0"/>
                </a:lnTo>
                <a:lnTo>
                  <a:pt x="0" y="1059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5216866" y="7309487"/>
            <a:ext cx="127635" cy="0"/>
          </a:xfrm>
          <a:custGeom>
            <a:avLst/>
            <a:gdLst/>
            <a:ahLst/>
            <a:cxnLst/>
            <a:rect l="l" t="t" r="r" b="b"/>
            <a:pathLst>
              <a:path w="127635">
                <a:moveTo>
                  <a:pt x="0" y="0"/>
                </a:moveTo>
                <a:lnTo>
                  <a:pt x="127495" y="0"/>
                </a:lnTo>
              </a:path>
            </a:pathLst>
          </a:custGeom>
          <a:ln w="1016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5339053" y="7134227"/>
            <a:ext cx="0" cy="170180"/>
          </a:xfrm>
          <a:custGeom>
            <a:avLst/>
            <a:gdLst/>
            <a:ahLst/>
            <a:cxnLst/>
            <a:rect l="l" t="t" r="r" b="b"/>
            <a:pathLst>
              <a:path h="170179">
                <a:moveTo>
                  <a:pt x="0" y="0"/>
                </a:moveTo>
                <a:lnTo>
                  <a:pt x="0" y="170180"/>
                </a:lnTo>
              </a:path>
            </a:pathLst>
          </a:custGeom>
          <a:ln w="1061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046877" y="7129147"/>
            <a:ext cx="297815" cy="0"/>
          </a:xfrm>
          <a:custGeom>
            <a:avLst/>
            <a:gdLst/>
            <a:ahLst/>
            <a:cxnLst/>
            <a:rect l="l" t="t" r="r" b="b"/>
            <a:pathLst>
              <a:path w="297814">
                <a:moveTo>
                  <a:pt x="0" y="0"/>
                </a:moveTo>
                <a:lnTo>
                  <a:pt x="297484" y="0"/>
                </a:lnTo>
              </a:path>
            </a:pathLst>
          </a:custGeom>
          <a:ln w="1015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5025618" y="7144715"/>
            <a:ext cx="297497" cy="26543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0278618" y="5677935"/>
            <a:ext cx="314807" cy="31490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>
            <a:spLocks noGrp="1"/>
          </p:cNvSpPr>
          <p:nvPr>
            <p:ph type="sldNum" sz="quarter" idx="7"/>
          </p:nvPr>
        </p:nvSpPr>
        <p:spPr>
          <a:xfrm>
            <a:off x="431800" y="6969059"/>
            <a:ext cx="1350010" cy="308417"/>
          </a:xfrm>
          <a:prstGeom prst="rect">
            <a:avLst/>
          </a:prstGeom>
        </p:spPr>
        <p:txBody>
          <a:bodyPr vert="horz" wrap="square" lIns="0" tIns="31114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44"/>
              </a:spcBef>
            </a:pPr>
            <a:fld id="{81D60167-4931-47E6-BA6A-407CBD079E47}" type="slidenum">
              <a:rPr sz="1800" smtClean="0">
                <a:solidFill>
                  <a:srgbClr val="BCBEC0"/>
                </a:solidFill>
              </a:rPr>
              <a:t>5</a:t>
            </a:fld>
            <a:endParaRPr sz="1500" baseline="2777" dirty="0"/>
          </a:p>
        </p:txBody>
      </p:sp>
      <p:pic>
        <p:nvPicPr>
          <p:cNvPr id="46" name="Рисунок 4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51900" y="6864642"/>
            <a:ext cx="1410741" cy="348105"/>
          </a:xfrm>
          <a:prstGeom prst="rect">
            <a:avLst/>
          </a:prstGeom>
        </p:spPr>
      </p:pic>
      <p:sp>
        <p:nvSpPr>
          <p:cNvPr id="47" name="object 18">
            <a:extLst>
              <a:ext uri="{FF2B5EF4-FFF2-40B4-BE49-F238E27FC236}">
                <a16:creationId xmlns:a16="http://schemas.microsoft.com/office/drawing/2014/main" id="{1DE523A4-AE85-534E-A6EA-2715FB38CA8D}"/>
              </a:ext>
            </a:extLst>
          </p:cNvPr>
          <p:cNvSpPr txBox="1"/>
          <p:nvPr/>
        </p:nvSpPr>
        <p:spPr>
          <a:xfrm>
            <a:off x="1765300" y="3054803"/>
            <a:ext cx="1823301" cy="8745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lvl="0"/>
            <a:r>
              <a:rPr lang="ru-RU" sz="2800" dirty="0"/>
              <a:t>Общее покрытие</a:t>
            </a:r>
          </a:p>
        </p:txBody>
      </p:sp>
      <p:pic>
        <p:nvPicPr>
          <p:cNvPr id="3073" name="Picture 1" descr="page11image64703328">
            <a:extLst>
              <a:ext uri="{FF2B5EF4-FFF2-40B4-BE49-F238E27FC236}">
                <a16:creationId xmlns:a16="http://schemas.microsoft.com/office/drawing/2014/main" id="{FFBD58EF-EFCE-1D48-A909-F0990D37B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0935" y="3592859"/>
            <a:ext cx="3759200" cy="200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page11image64702880">
            <a:extLst>
              <a:ext uri="{FF2B5EF4-FFF2-40B4-BE49-F238E27FC236}">
                <a16:creationId xmlns:a16="http://schemas.microsoft.com/office/drawing/2014/main" id="{866363AA-F755-DD48-A7CF-D243338407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0191" y="4253259"/>
            <a:ext cx="546100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page11image37076736">
            <a:extLst>
              <a:ext uri="{FF2B5EF4-FFF2-40B4-BE49-F238E27FC236}">
                <a16:creationId xmlns:a16="http://schemas.microsoft.com/office/drawing/2014/main" id="{541EEAC3-C751-4241-819A-75E211CB28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5997" y="4182083"/>
            <a:ext cx="190500" cy="19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page11image37074816">
            <a:extLst>
              <a:ext uri="{FF2B5EF4-FFF2-40B4-BE49-F238E27FC236}">
                <a16:creationId xmlns:a16="http://schemas.microsoft.com/office/drawing/2014/main" id="{59F34D90-ADB5-AA40-9EC3-91FB1B4751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7527" y="4196095"/>
            <a:ext cx="139700" cy="13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object 18">
            <a:extLst>
              <a:ext uri="{FF2B5EF4-FFF2-40B4-BE49-F238E27FC236}">
                <a16:creationId xmlns:a16="http://schemas.microsoft.com/office/drawing/2014/main" id="{B4019886-808C-7A4E-9D49-1A0D553E63D9}"/>
              </a:ext>
            </a:extLst>
          </p:cNvPr>
          <p:cNvSpPr txBox="1"/>
          <p:nvPr/>
        </p:nvSpPr>
        <p:spPr>
          <a:xfrm>
            <a:off x="2309284" y="5520765"/>
            <a:ext cx="1823301" cy="8745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lvl="0"/>
            <a:r>
              <a:rPr lang="ru-RU" sz="2800" dirty="0"/>
              <a:t>Покрытие строк</a:t>
            </a:r>
          </a:p>
        </p:txBody>
      </p:sp>
      <p:sp>
        <p:nvSpPr>
          <p:cNvPr id="49" name="object 18">
            <a:extLst>
              <a:ext uri="{FF2B5EF4-FFF2-40B4-BE49-F238E27FC236}">
                <a16:creationId xmlns:a16="http://schemas.microsoft.com/office/drawing/2014/main" id="{29C22BAB-09BE-1145-AD68-19E0B4560037}"/>
              </a:ext>
            </a:extLst>
          </p:cNvPr>
          <p:cNvSpPr txBox="1"/>
          <p:nvPr/>
        </p:nvSpPr>
        <p:spPr>
          <a:xfrm>
            <a:off x="7150695" y="3461197"/>
            <a:ext cx="1823301" cy="8745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lvl="0"/>
            <a:r>
              <a:rPr lang="ru-RU" sz="2800" dirty="0"/>
              <a:t>Покрытие веток</a:t>
            </a:r>
          </a:p>
        </p:txBody>
      </p:sp>
    </p:spTree>
    <p:extLst>
      <p:ext uri="{BB962C8B-B14F-4D97-AF65-F5344CB8AC3E}">
        <p14:creationId xmlns:p14="http://schemas.microsoft.com/office/powerpoint/2010/main" val="2852407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2027758" y="3706050"/>
            <a:ext cx="306070" cy="313690"/>
          </a:xfrm>
          <a:custGeom>
            <a:avLst/>
            <a:gdLst/>
            <a:ahLst/>
            <a:cxnLst/>
            <a:rect l="l" t="t" r="r" b="b"/>
            <a:pathLst>
              <a:path w="306069" h="313689">
                <a:moveTo>
                  <a:pt x="306069" y="313207"/>
                </a:moveTo>
                <a:lnTo>
                  <a:pt x="0" y="313207"/>
                </a:lnTo>
                <a:lnTo>
                  <a:pt x="0" y="0"/>
                </a:lnTo>
                <a:lnTo>
                  <a:pt x="306069" y="0"/>
                </a:lnTo>
                <a:lnTo>
                  <a:pt x="306069" y="3132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97342" y="3392411"/>
            <a:ext cx="306070" cy="313690"/>
          </a:xfrm>
          <a:custGeom>
            <a:avLst/>
            <a:gdLst/>
            <a:ahLst/>
            <a:cxnLst/>
            <a:rect l="l" t="t" r="r" b="b"/>
            <a:pathLst>
              <a:path w="306069" h="313689">
                <a:moveTo>
                  <a:pt x="306069" y="313207"/>
                </a:moveTo>
                <a:lnTo>
                  <a:pt x="0" y="313207"/>
                </a:lnTo>
                <a:lnTo>
                  <a:pt x="0" y="0"/>
                </a:lnTo>
                <a:lnTo>
                  <a:pt x="306069" y="0"/>
                </a:lnTo>
                <a:lnTo>
                  <a:pt x="306069" y="3132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516994" y="3391344"/>
            <a:ext cx="306070" cy="313690"/>
          </a:xfrm>
          <a:custGeom>
            <a:avLst/>
            <a:gdLst/>
            <a:ahLst/>
            <a:cxnLst/>
            <a:rect l="l" t="t" r="r" b="b"/>
            <a:pathLst>
              <a:path w="306070" h="313689">
                <a:moveTo>
                  <a:pt x="306070" y="313207"/>
                </a:moveTo>
                <a:lnTo>
                  <a:pt x="0" y="313207"/>
                </a:lnTo>
                <a:lnTo>
                  <a:pt x="0" y="0"/>
                </a:lnTo>
                <a:lnTo>
                  <a:pt x="306070" y="0"/>
                </a:lnTo>
                <a:lnTo>
                  <a:pt x="306070" y="3132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987486" y="3391344"/>
            <a:ext cx="306070" cy="313690"/>
          </a:xfrm>
          <a:custGeom>
            <a:avLst/>
            <a:gdLst/>
            <a:ahLst/>
            <a:cxnLst/>
            <a:rect l="l" t="t" r="r" b="b"/>
            <a:pathLst>
              <a:path w="306070" h="313689">
                <a:moveTo>
                  <a:pt x="306057" y="313207"/>
                </a:moveTo>
                <a:lnTo>
                  <a:pt x="0" y="313207"/>
                </a:lnTo>
                <a:lnTo>
                  <a:pt x="0" y="0"/>
                </a:lnTo>
                <a:lnTo>
                  <a:pt x="306057" y="0"/>
                </a:lnTo>
                <a:lnTo>
                  <a:pt x="306057" y="3132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343099" y="3391344"/>
            <a:ext cx="306070" cy="313690"/>
          </a:xfrm>
          <a:custGeom>
            <a:avLst/>
            <a:gdLst/>
            <a:ahLst/>
            <a:cxnLst/>
            <a:rect l="l" t="t" r="r" b="b"/>
            <a:pathLst>
              <a:path w="306069" h="313689">
                <a:moveTo>
                  <a:pt x="306057" y="313207"/>
                </a:moveTo>
                <a:lnTo>
                  <a:pt x="0" y="313207"/>
                </a:lnTo>
                <a:lnTo>
                  <a:pt x="0" y="0"/>
                </a:lnTo>
                <a:lnTo>
                  <a:pt x="306057" y="0"/>
                </a:lnTo>
                <a:lnTo>
                  <a:pt x="306057" y="3132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350" y="12"/>
            <a:ext cx="10685780" cy="1776095"/>
          </a:xfrm>
          <a:custGeom>
            <a:avLst/>
            <a:gdLst/>
            <a:ahLst/>
            <a:cxnLst/>
            <a:rect l="l" t="t" r="r" b="b"/>
            <a:pathLst>
              <a:path w="10685780" h="1776095">
                <a:moveTo>
                  <a:pt x="0" y="1775993"/>
                </a:moveTo>
                <a:lnTo>
                  <a:pt x="10685640" y="1775993"/>
                </a:lnTo>
                <a:lnTo>
                  <a:pt x="10685640" y="0"/>
                </a:lnTo>
                <a:lnTo>
                  <a:pt x="0" y="0"/>
                </a:lnTo>
                <a:lnTo>
                  <a:pt x="0" y="1775993"/>
                </a:lnTo>
                <a:close/>
              </a:path>
            </a:pathLst>
          </a:custGeom>
          <a:solidFill>
            <a:srgbClr val="00669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444500" y="301237"/>
            <a:ext cx="307340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057275" algn="l"/>
              </a:tabLst>
            </a:pPr>
            <a:r>
              <a:rPr lang="ru-RU" sz="1400" b="1" spc="75" dirty="0">
                <a:solidFill>
                  <a:srgbClr val="52A5CB"/>
                </a:solidFill>
                <a:latin typeface="SFProText-Heavy"/>
                <a:cs typeface="SFProText-Heavy"/>
              </a:rPr>
              <a:t>Курс </a:t>
            </a:r>
            <a:r>
              <a:rPr lang="en-GB" sz="1400" b="1" spc="75" dirty="0">
                <a:solidFill>
                  <a:srgbClr val="52A5CB"/>
                </a:solidFill>
                <a:latin typeface="SFProText-Heavy"/>
                <a:cs typeface="SFProText-Heavy"/>
              </a:rPr>
              <a:t>Development and Operation</a:t>
            </a:r>
            <a:r>
              <a:rPr lang="en-US" sz="1400" b="1" spc="75" dirty="0">
                <a:solidFill>
                  <a:srgbClr val="52A5CB"/>
                </a:solidFill>
                <a:latin typeface="SFProText-Heavy"/>
                <a:cs typeface="SFProText-Heavy"/>
              </a:rPr>
              <a:t>s</a:t>
            </a:r>
            <a:endParaRPr lang="en-GB" sz="1400" dirty="0">
              <a:latin typeface="SFProText-Heavy"/>
              <a:cs typeface="SFProText-Heavy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9519754" y="12"/>
            <a:ext cx="582930" cy="565150"/>
          </a:xfrm>
          <a:custGeom>
            <a:avLst/>
            <a:gdLst/>
            <a:ahLst/>
            <a:cxnLst/>
            <a:rect l="l" t="t" r="r" b="b"/>
            <a:pathLst>
              <a:path w="582929" h="565150">
                <a:moveTo>
                  <a:pt x="0" y="564756"/>
                </a:moveTo>
                <a:lnTo>
                  <a:pt x="582764" y="564756"/>
                </a:lnTo>
                <a:lnTo>
                  <a:pt x="582764" y="0"/>
                </a:lnTo>
                <a:lnTo>
                  <a:pt x="0" y="0"/>
                </a:lnTo>
                <a:lnTo>
                  <a:pt x="0" y="56475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311819" y="564769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90" h="291465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52A5CB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9205109" y="1484630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90" h="291464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52A5CB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55930">
              <a:lnSpc>
                <a:spcPct val="100000"/>
              </a:lnSpc>
              <a:spcBef>
                <a:spcPts val="100"/>
              </a:spcBef>
            </a:pPr>
            <a:r>
              <a:rPr lang="ru-RU" spc="-10" dirty="0"/>
              <a:t>Цикломатическая Сложность</a:t>
            </a:r>
            <a:endParaRPr spc="-10" dirty="0"/>
          </a:p>
        </p:txBody>
      </p:sp>
      <p:sp>
        <p:nvSpPr>
          <p:cNvPr id="22" name="object 22"/>
          <p:cNvSpPr/>
          <p:nvPr/>
        </p:nvSpPr>
        <p:spPr>
          <a:xfrm>
            <a:off x="1340726" y="1776006"/>
            <a:ext cx="582930" cy="582930"/>
          </a:xfrm>
          <a:custGeom>
            <a:avLst/>
            <a:gdLst/>
            <a:ahLst/>
            <a:cxnLst/>
            <a:rect l="l" t="t" r="r" b="b"/>
            <a:pathLst>
              <a:path w="582930" h="582930">
                <a:moveTo>
                  <a:pt x="0" y="582764"/>
                </a:moveTo>
                <a:lnTo>
                  <a:pt x="582764" y="582764"/>
                </a:lnTo>
                <a:lnTo>
                  <a:pt x="582764" y="0"/>
                </a:lnTo>
                <a:lnTo>
                  <a:pt x="0" y="0"/>
                </a:lnTo>
                <a:lnTo>
                  <a:pt x="0" y="582764"/>
                </a:lnTo>
                <a:close/>
              </a:path>
            </a:pathLst>
          </a:custGeom>
          <a:solidFill>
            <a:srgbClr val="231F20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039964" y="2368156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90" h="291464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52A5CB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642004" y="2659532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89" h="291464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52A5CB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0164394" y="5544007"/>
            <a:ext cx="527685" cy="582930"/>
          </a:xfrm>
          <a:custGeom>
            <a:avLst/>
            <a:gdLst/>
            <a:ahLst/>
            <a:cxnLst/>
            <a:rect l="l" t="t" r="r" b="b"/>
            <a:pathLst>
              <a:path w="527684" h="582929">
                <a:moveTo>
                  <a:pt x="0" y="582764"/>
                </a:moveTo>
                <a:lnTo>
                  <a:pt x="527608" y="582764"/>
                </a:lnTo>
                <a:lnTo>
                  <a:pt x="527608" y="0"/>
                </a:lnTo>
                <a:lnTo>
                  <a:pt x="0" y="0"/>
                </a:lnTo>
                <a:lnTo>
                  <a:pt x="0" y="582764"/>
                </a:lnTo>
                <a:close/>
              </a:path>
            </a:pathLst>
          </a:custGeom>
          <a:solidFill>
            <a:srgbClr val="231F20">
              <a:alpha val="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489892" y="6699732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89" h="291465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52A5CB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901336" y="6984009"/>
            <a:ext cx="588645" cy="570230"/>
          </a:xfrm>
          <a:custGeom>
            <a:avLst/>
            <a:gdLst/>
            <a:ahLst/>
            <a:cxnLst/>
            <a:rect l="l" t="t" r="r" b="b"/>
            <a:pathLst>
              <a:path w="588645" h="570229">
                <a:moveTo>
                  <a:pt x="0" y="570191"/>
                </a:moveTo>
                <a:lnTo>
                  <a:pt x="588556" y="570191"/>
                </a:lnTo>
                <a:lnTo>
                  <a:pt x="588556" y="0"/>
                </a:lnTo>
                <a:lnTo>
                  <a:pt x="0" y="0"/>
                </a:lnTo>
                <a:lnTo>
                  <a:pt x="0" y="570191"/>
                </a:lnTo>
                <a:close/>
              </a:path>
            </a:pathLst>
          </a:custGeom>
          <a:solidFill>
            <a:srgbClr val="231F20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558000" y="1776006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90" h="291464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52A5CB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858761" y="2067394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90" h="291464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231F20">
              <a:alpha val="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898001" y="1776006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90" h="291464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231F20">
              <a:alpha val="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372756" y="3706063"/>
            <a:ext cx="306070" cy="304800"/>
          </a:xfrm>
          <a:custGeom>
            <a:avLst/>
            <a:gdLst/>
            <a:ahLst/>
            <a:cxnLst/>
            <a:rect l="l" t="t" r="r" b="b"/>
            <a:pathLst>
              <a:path w="306070" h="304800">
                <a:moveTo>
                  <a:pt x="306070" y="304342"/>
                </a:moveTo>
                <a:lnTo>
                  <a:pt x="0" y="304342"/>
                </a:lnTo>
                <a:lnTo>
                  <a:pt x="0" y="0"/>
                </a:lnTo>
                <a:lnTo>
                  <a:pt x="306070" y="0"/>
                </a:lnTo>
                <a:lnTo>
                  <a:pt x="306070" y="30434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209209" y="3706063"/>
            <a:ext cx="306070" cy="304800"/>
          </a:xfrm>
          <a:custGeom>
            <a:avLst/>
            <a:gdLst/>
            <a:ahLst/>
            <a:cxnLst/>
            <a:rect l="l" t="t" r="r" b="b"/>
            <a:pathLst>
              <a:path w="306070" h="304800">
                <a:moveTo>
                  <a:pt x="306057" y="304342"/>
                </a:moveTo>
                <a:lnTo>
                  <a:pt x="0" y="304342"/>
                </a:lnTo>
                <a:lnTo>
                  <a:pt x="0" y="0"/>
                </a:lnTo>
                <a:lnTo>
                  <a:pt x="306057" y="0"/>
                </a:lnTo>
                <a:lnTo>
                  <a:pt x="306057" y="30434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983547" y="3706063"/>
            <a:ext cx="306070" cy="304800"/>
          </a:xfrm>
          <a:custGeom>
            <a:avLst/>
            <a:gdLst/>
            <a:ahLst/>
            <a:cxnLst/>
            <a:rect l="l" t="t" r="r" b="b"/>
            <a:pathLst>
              <a:path w="306070" h="304800">
                <a:moveTo>
                  <a:pt x="306057" y="304342"/>
                </a:moveTo>
                <a:lnTo>
                  <a:pt x="0" y="304342"/>
                </a:lnTo>
                <a:lnTo>
                  <a:pt x="0" y="0"/>
                </a:lnTo>
                <a:lnTo>
                  <a:pt x="306057" y="0"/>
                </a:lnTo>
                <a:lnTo>
                  <a:pt x="306057" y="30434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454716" y="1892800"/>
            <a:ext cx="354965" cy="244475"/>
          </a:xfrm>
          <a:custGeom>
            <a:avLst/>
            <a:gdLst/>
            <a:ahLst/>
            <a:cxnLst/>
            <a:rect l="l" t="t" r="r" b="b"/>
            <a:pathLst>
              <a:path w="354964" h="244475">
                <a:moveTo>
                  <a:pt x="160769" y="0"/>
                </a:moveTo>
                <a:lnTo>
                  <a:pt x="125381" y="7182"/>
                </a:lnTo>
                <a:lnTo>
                  <a:pt x="95972" y="26912"/>
                </a:lnTo>
                <a:lnTo>
                  <a:pt x="75399" y="56465"/>
                </a:lnTo>
                <a:lnTo>
                  <a:pt x="66522" y="93116"/>
                </a:lnTo>
                <a:lnTo>
                  <a:pt x="40344" y="100638"/>
                </a:lnTo>
                <a:lnTo>
                  <a:pt x="19230" y="117298"/>
                </a:lnTo>
                <a:lnTo>
                  <a:pt x="5132" y="140781"/>
                </a:lnTo>
                <a:lnTo>
                  <a:pt x="0" y="168770"/>
                </a:lnTo>
                <a:lnTo>
                  <a:pt x="5132" y="196753"/>
                </a:lnTo>
                <a:lnTo>
                  <a:pt x="19230" y="220237"/>
                </a:lnTo>
                <a:lnTo>
                  <a:pt x="40344" y="236900"/>
                </a:lnTo>
                <a:lnTo>
                  <a:pt x="66522" y="244424"/>
                </a:lnTo>
                <a:lnTo>
                  <a:pt x="66522" y="232778"/>
                </a:lnTo>
                <a:lnTo>
                  <a:pt x="44996" y="226256"/>
                </a:lnTo>
                <a:lnTo>
                  <a:pt x="27370" y="212232"/>
                </a:lnTo>
                <a:lnTo>
                  <a:pt x="15460" y="192480"/>
                </a:lnTo>
                <a:lnTo>
                  <a:pt x="11087" y="168770"/>
                </a:lnTo>
                <a:lnTo>
                  <a:pt x="15936" y="144033"/>
                </a:lnTo>
                <a:lnTo>
                  <a:pt x="29102" y="123663"/>
                </a:lnTo>
                <a:lnTo>
                  <a:pt x="48506" y="109841"/>
                </a:lnTo>
                <a:lnTo>
                  <a:pt x="72072" y="104749"/>
                </a:lnTo>
                <a:lnTo>
                  <a:pt x="77609" y="104749"/>
                </a:lnTo>
                <a:lnTo>
                  <a:pt x="77609" y="98932"/>
                </a:lnTo>
                <a:lnTo>
                  <a:pt x="84170" y="65034"/>
                </a:lnTo>
                <a:lnTo>
                  <a:pt x="102034" y="37276"/>
                </a:lnTo>
                <a:lnTo>
                  <a:pt x="128476" y="18521"/>
                </a:lnTo>
                <a:lnTo>
                  <a:pt x="160769" y="11633"/>
                </a:lnTo>
                <a:lnTo>
                  <a:pt x="205957" y="11633"/>
                </a:lnTo>
                <a:lnTo>
                  <a:pt x="185604" y="3181"/>
                </a:lnTo>
                <a:lnTo>
                  <a:pt x="160769" y="0"/>
                </a:lnTo>
                <a:close/>
              </a:path>
              <a:path w="354964" h="244475">
                <a:moveTo>
                  <a:pt x="205957" y="11633"/>
                </a:moveTo>
                <a:lnTo>
                  <a:pt x="160769" y="11633"/>
                </a:lnTo>
                <a:lnTo>
                  <a:pt x="182960" y="14565"/>
                </a:lnTo>
                <a:lnTo>
                  <a:pt x="203206" y="23090"/>
                </a:lnTo>
                <a:lnTo>
                  <a:pt x="220594" y="36798"/>
                </a:lnTo>
                <a:lnTo>
                  <a:pt x="234213" y="55283"/>
                </a:lnTo>
                <a:lnTo>
                  <a:pt x="235597" y="58191"/>
                </a:lnTo>
                <a:lnTo>
                  <a:pt x="243916" y="58191"/>
                </a:lnTo>
                <a:lnTo>
                  <a:pt x="264877" y="62397"/>
                </a:lnTo>
                <a:lnTo>
                  <a:pt x="278563" y="73288"/>
                </a:lnTo>
                <a:lnTo>
                  <a:pt x="286012" y="88270"/>
                </a:lnTo>
                <a:lnTo>
                  <a:pt x="288264" y="104749"/>
                </a:lnTo>
                <a:lnTo>
                  <a:pt x="288264" y="110566"/>
                </a:lnTo>
                <a:lnTo>
                  <a:pt x="293801" y="110566"/>
                </a:lnTo>
                <a:lnTo>
                  <a:pt x="313878" y="114954"/>
                </a:lnTo>
                <a:lnTo>
                  <a:pt x="329666" y="127119"/>
                </a:lnTo>
                <a:lnTo>
                  <a:pt x="339996" y="145558"/>
                </a:lnTo>
                <a:lnTo>
                  <a:pt x="343700" y="168770"/>
                </a:lnTo>
                <a:lnTo>
                  <a:pt x="339326" y="192480"/>
                </a:lnTo>
                <a:lnTo>
                  <a:pt x="327417" y="212232"/>
                </a:lnTo>
                <a:lnTo>
                  <a:pt x="309790" y="226256"/>
                </a:lnTo>
                <a:lnTo>
                  <a:pt x="288264" y="232778"/>
                </a:lnTo>
                <a:lnTo>
                  <a:pt x="288264" y="244424"/>
                </a:lnTo>
                <a:lnTo>
                  <a:pt x="314442" y="236900"/>
                </a:lnTo>
                <a:lnTo>
                  <a:pt x="335556" y="220237"/>
                </a:lnTo>
                <a:lnTo>
                  <a:pt x="349654" y="196753"/>
                </a:lnTo>
                <a:lnTo>
                  <a:pt x="354787" y="168770"/>
                </a:lnTo>
                <a:lnTo>
                  <a:pt x="350608" y="142306"/>
                </a:lnTo>
                <a:lnTo>
                  <a:pt x="339023" y="120754"/>
                </a:lnTo>
                <a:lnTo>
                  <a:pt x="321461" y="105751"/>
                </a:lnTo>
                <a:lnTo>
                  <a:pt x="299351" y="98932"/>
                </a:lnTo>
                <a:lnTo>
                  <a:pt x="294004" y="77240"/>
                </a:lnTo>
                <a:lnTo>
                  <a:pt x="282549" y="60732"/>
                </a:lnTo>
                <a:lnTo>
                  <a:pt x="265636" y="50228"/>
                </a:lnTo>
                <a:lnTo>
                  <a:pt x="243916" y="46545"/>
                </a:lnTo>
                <a:lnTo>
                  <a:pt x="241147" y="46545"/>
                </a:lnTo>
                <a:lnTo>
                  <a:pt x="226441" y="26998"/>
                </a:lnTo>
                <a:lnTo>
                  <a:pt x="207711" y="12361"/>
                </a:lnTo>
                <a:lnTo>
                  <a:pt x="205957" y="1163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532331" y="2033702"/>
            <a:ext cx="199555" cy="2082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025630" y="7102803"/>
            <a:ext cx="340360" cy="254635"/>
          </a:xfrm>
          <a:custGeom>
            <a:avLst/>
            <a:gdLst/>
            <a:ahLst/>
            <a:cxnLst/>
            <a:rect l="l" t="t" r="r" b="b"/>
            <a:pathLst>
              <a:path w="340360" h="254634">
                <a:moveTo>
                  <a:pt x="336539" y="10591"/>
                </a:moveTo>
                <a:lnTo>
                  <a:pt x="324040" y="10591"/>
                </a:lnTo>
                <a:lnTo>
                  <a:pt x="329361" y="14554"/>
                </a:lnTo>
                <a:lnTo>
                  <a:pt x="329361" y="238239"/>
                </a:lnTo>
                <a:lnTo>
                  <a:pt x="324040" y="243522"/>
                </a:lnTo>
                <a:lnTo>
                  <a:pt x="191236" y="243522"/>
                </a:lnTo>
                <a:lnTo>
                  <a:pt x="191236" y="254114"/>
                </a:lnTo>
                <a:lnTo>
                  <a:pt x="318731" y="254114"/>
                </a:lnTo>
                <a:lnTo>
                  <a:pt x="326536" y="252481"/>
                </a:lnTo>
                <a:lnTo>
                  <a:pt x="333341" y="247996"/>
                </a:lnTo>
                <a:lnTo>
                  <a:pt x="338153" y="241276"/>
                </a:lnTo>
                <a:lnTo>
                  <a:pt x="339978" y="232943"/>
                </a:lnTo>
                <a:lnTo>
                  <a:pt x="339978" y="21183"/>
                </a:lnTo>
                <a:lnTo>
                  <a:pt x="338153" y="12848"/>
                </a:lnTo>
                <a:lnTo>
                  <a:pt x="336539" y="10591"/>
                </a:lnTo>
                <a:close/>
              </a:path>
              <a:path w="340360" h="254634">
                <a:moveTo>
                  <a:pt x="318731" y="0"/>
                </a:moveTo>
                <a:lnTo>
                  <a:pt x="21247" y="0"/>
                </a:lnTo>
                <a:lnTo>
                  <a:pt x="12885" y="1634"/>
                </a:lnTo>
                <a:lnTo>
                  <a:pt x="6142" y="6124"/>
                </a:lnTo>
                <a:lnTo>
                  <a:pt x="1639" y="12848"/>
                </a:lnTo>
                <a:lnTo>
                  <a:pt x="0" y="21183"/>
                </a:lnTo>
                <a:lnTo>
                  <a:pt x="0" y="31762"/>
                </a:lnTo>
                <a:lnTo>
                  <a:pt x="10617" y="31762"/>
                </a:lnTo>
                <a:lnTo>
                  <a:pt x="10617" y="14554"/>
                </a:lnTo>
                <a:lnTo>
                  <a:pt x="14604" y="10591"/>
                </a:lnTo>
                <a:lnTo>
                  <a:pt x="336539" y="10591"/>
                </a:lnTo>
                <a:lnTo>
                  <a:pt x="333341" y="6124"/>
                </a:lnTo>
                <a:lnTo>
                  <a:pt x="326536" y="1634"/>
                </a:lnTo>
                <a:lnTo>
                  <a:pt x="31873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238115" y="7351623"/>
            <a:ext cx="10795" cy="53340"/>
          </a:xfrm>
          <a:custGeom>
            <a:avLst/>
            <a:gdLst/>
            <a:ahLst/>
            <a:cxnLst/>
            <a:rect l="l" t="t" r="r" b="b"/>
            <a:pathLst>
              <a:path w="10795" h="53340">
                <a:moveTo>
                  <a:pt x="0" y="52946"/>
                </a:moveTo>
                <a:lnTo>
                  <a:pt x="10629" y="52946"/>
                </a:lnTo>
                <a:lnTo>
                  <a:pt x="10629" y="0"/>
                </a:lnTo>
                <a:lnTo>
                  <a:pt x="0" y="0"/>
                </a:lnTo>
                <a:lnTo>
                  <a:pt x="0" y="5294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5216868" y="7399273"/>
            <a:ext cx="53340" cy="10795"/>
          </a:xfrm>
          <a:custGeom>
            <a:avLst/>
            <a:gdLst/>
            <a:ahLst/>
            <a:cxnLst/>
            <a:rect l="l" t="t" r="r" b="b"/>
            <a:pathLst>
              <a:path w="53339" h="10795">
                <a:moveTo>
                  <a:pt x="0" y="10591"/>
                </a:moveTo>
                <a:lnTo>
                  <a:pt x="53124" y="10591"/>
                </a:lnTo>
                <a:lnTo>
                  <a:pt x="53124" y="0"/>
                </a:lnTo>
                <a:lnTo>
                  <a:pt x="0" y="0"/>
                </a:lnTo>
                <a:lnTo>
                  <a:pt x="0" y="1059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5216866" y="7309487"/>
            <a:ext cx="127635" cy="0"/>
          </a:xfrm>
          <a:custGeom>
            <a:avLst/>
            <a:gdLst/>
            <a:ahLst/>
            <a:cxnLst/>
            <a:rect l="l" t="t" r="r" b="b"/>
            <a:pathLst>
              <a:path w="127635">
                <a:moveTo>
                  <a:pt x="0" y="0"/>
                </a:moveTo>
                <a:lnTo>
                  <a:pt x="127495" y="0"/>
                </a:lnTo>
              </a:path>
            </a:pathLst>
          </a:custGeom>
          <a:ln w="1016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5339053" y="7134227"/>
            <a:ext cx="0" cy="170180"/>
          </a:xfrm>
          <a:custGeom>
            <a:avLst/>
            <a:gdLst/>
            <a:ahLst/>
            <a:cxnLst/>
            <a:rect l="l" t="t" r="r" b="b"/>
            <a:pathLst>
              <a:path h="170179">
                <a:moveTo>
                  <a:pt x="0" y="0"/>
                </a:moveTo>
                <a:lnTo>
                  <a:pt x="0" y="170180"/>
                </a:lnTo>
              </a:path>
            </a:pathLst>
          </a:custGeom>
          <a:ln w="1061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046877" y="7129147"/>
            <a:ext cx="297815" cy="0"/>
          </a:xfrm>
          <a:custGeom>
            <a:avLst/>
            <a:gdLst/>
            <a:ahLst/>
            <a:cxnLst/>
            <a:rect l="l" t="t" r="r" b="b"/>
            <a:pathLst>
              <a:path w="297814">
                <a:moveTo>
                  <a:pt x="0" y="0"/>
                </a:moveTo>
                <a:lnTo>
                  <a:pt x="297484" y="0"/>
                </a:lnTo>
              </a:path>
            </a:pathLst>
          </a:custGeom>
          <a:ln w="1015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5025618" y="7144715"/>
            <a:ext cx="297497" cy="26543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0278618" y="5677935"/>
            <a:ext cx="314807" cy="31490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>
            <a:spLocks noGrp="1"/>
          </p:cNvSpPr>
          <p:nvPr>
            <p:ph type="sldNum" sz="quarter" idx="7"/>
          </p:nvPr>
        </p:nvSpPr>
        <p:spPr>
          <a:xfrm>
            <a:off x="431800" y="6969059"/>
            <a:ext cx="1350010" cy="308417"/>
          </a:xfrm>
          <a:prstGeom prst="rect">
            <a:avLst/>
          </a:prstGeom>
        </p:spPr>
        <p:txBody>
          <a:bodyPr vert="horz" wrap="square" lIns="0" tIns="31114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44"/>
              </a:spcBef>
            </a:pPr>
            <a:fld id="{81D60167-4931-47E6-BA6A-407CBD079E47}" type="slidenum">
              <a:rPr sz="1800" smtClean="0">
                <a:solidFill>
                  <a:srgbClr val="BCBEC0"/>
                </a:solidFill>
              </a:rPr>
              <a:t>6</a:t>
            </a:fld>
            <a:endParaRPr sz="1500" baseline="2777" dirty="0"/>
          </a:p>
        </p:txBody>
      </p:sp>
      <p:pic>
        <p:nvPicPr>
          <p:cNvPr id="46" name="Рисунок 4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51900" y="6864642"/>
            <a:ext cx="1410741" cy="348105"/>
          </a:xfrm>
          <a:prstGeom prst="rect">
            <a:avLst/>
          </a:prstGeom>
        </p:spPr>
      </p:pic>
      <p:pic>
        <p:nvPicPr>
          <p:cNvPr id="4097" name="Picture 1" descr="page12image47278656">
            <a:extLst>
              <a:ext uri="{FF2B5EF4-FFF2-40B4-BE49-F238E27FC236}">
                <a16:creationId xmlns:a16="http://schemas.microsoft.com/office/drawing/2014/main" id="{9DBF8CBE-8C11-CB46-9066-12D6507FB2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9110" y="2554166"/>
            <a:ext cx="6022709" cy="3825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66428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2027758" y="3706050"/>
            <a:ext cx="306070" cy="313690"/>
          </a:xfrm>
          <a:custGeom>
            <a:avLst/>
            <a:gdLst/>
            <a:ahLst/>
            <a:cxnLst/>
            <a:rect l="l" t="t" r="r" b="b"/>
            <a:pathLst>
              <a:path w="306069" h="313689">
                <a:moveTo>
                  <a:pt x="306069" y="313207"/>
                </a:moveTo>
                <a:lnTo>
                  <a:pt x="0" y="313207"/>
                </a:lnTo>
                <a:lnTo>
                  <a:pt x="0" y="0"/>
                </a:lnTo>
                <a:lnTo>
                  <a:pt x="306069" y="0"/>
                </a:lnTo>
                <a:lnTo>
                  <a:pt x="306069" y="3132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97342" y="3392411"/>
            <a:ext cx="306070" cy="313690"/>
          </a:xfrm>
          <a:custGeom>
            <a:avLst/>
            <a:gdLst/>
            <a:ahLst/>
            <a:cxnLst/>
            <a:rect l="l" t="t" r="r" b="b"/>
            <a:pathLst>
              <a:path w="306069" h="313689">
                <a:moveTo>
                  <a:pt x="306069" y="313207"/>
                </a:moveTo>
                <a:lnTo>
                  <a:pt x="0" y="313207"/>
                </a:lnTo>
                <a:lnTo>
                  <a:pt x="0" y="0"/>
                </a:lnTo>
                <a:lnTo>
                  <a:pt x="306069" y="0"/>
                </a:lnTo>
                <a:lnTo>
                  <a:pt x="306069" y="3132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516994" y="3391344"/>
            <a:ext cx="306070" cy="313690"/>
          </a:xfrm>
          <a:custGeom>
            <a:avLst/>
            <a:gdLst/>
            <a:ahLst/>
            <a:cxnLst/>
            <a:rect l="l" t="t" r="r" b="b"/>
            <a:pathLst>
              <a:path w="306070" h="313689">
                <a:moveTo>
                  <a:pt x="306070" y="313207"/>
                </a:moveTo>
                <a:lnTo>
                  <a:pt x="0" y="313207"/>
                </a:lnTo>
                <a:lnTo>
                  <a:pt x="0" y="0"/>
                </a:lnTo>
                <a:lnTo>
                  <a:pt x="306070" y="0"/>
                </a:lnTo>
                <a:lnTo>
                  <a:pt x="306070" y="3132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987486" y="3391344"/>
            <a:ext cx="306070" cy="313690"/>
          </a:xfrm>
          <a:custGeom>
            <a:avLst/>
            <a:gdLst/>
            <a:ahLst/>
            <a:cxnLst/>
            <a:rect l="l" t="t" r="r" b="b"/>
            <a:pathLst>
              <a:path w="306070" h="313689">
                <a:moveTo>
                  <a:pt x="306057" y="313207"/>
                </a:moveTo>
                <a:lnTo>
                  <a:pt x="0" y="313207"/>
                </a:lnTo>
                <a:lnTo>
                  <a:pt x="0" y="0"/>
                </a:lnTo>
                <a:lnTo>
                  <a:pt x="306057" y="0"/>
                </a:lnTo>
                <a:lnTo>
                  <a:pt x="306057" y="3132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343099" y="3391344"/>
            <a:ext cx="306070" cy="313690"/>
          </a:xfrm>
          <a:custGeom>
            <a:avLst/>
            <a:gdLst/>
            <a:ahLst/>
            <a:cxnLst/>
            <a:rect l="l" t="t" r="r" b="b"/>
            <a:pathLst>
              <a:path w="306069" h="313689">
                <a:moveTo>
                  <a:pt x="306057" y="313207"/>
                </a:moveTo>
                <a:lnTo>
                  <a:pt x="0" y="313207"/>
                </a:lnTo>
                <a:lnTo>
                  <a:pt x="0" y="0"/>
                </a:lnTo>
                <a:lnTo>
                  <a:pt x="306057" y="0"/>
                </a:lnTo>
                <a:lnTo>
                  <a:pt x="306057" y="3132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350" y="12"/>
            <a:ext cx="10685780" cy="1776095"/>
          </a:xfrm>
          <a:custGeom>
            <a:avLst/>
            <a:gdLst/>
            <a:ahLst/>
            <a:cxnLst/>
            <a:rect l="l" t="t" r="r" b="b"/>
            <a:pathLst>
              <a:path w="10685780" h="1776095">
                <a:moveTo>
                  <a:pt x="0" y="1775993"/>
                </a:moveTo>
                <a:lnTo>
                  <a:pt x="10685640" y="1775993"/>
                </a:lnTo>
                <a:lnTo>
                  <a:pt x="10685640" y="0"/>
                </a:lnTo>
                <a:lnTo>
                  <a:pt x="0" y="0"/>
                </a:lnTo>
                <a:lnTo>
                  <a:pt x="0" y="1775993"/>
                </a:lnTo>
                <a:close/>
              </a:path>
            </a:pathLst>
          </a:custGeom>
          <a:solidFill>
            <a:srgbClr val="00669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444500" y="301237"/>
            <a:ext cx="307340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057275" algn="l"/>
              </a:tabLst>
            </a:pPr>
            <a:r>
              <a:rPr lang="ru-RU" sz="1400" b="1" spc="75" dirty="0">
                <a:solidFill>
                  <a:srgbClr val="52A5CB"/>
                </a:solidFill>
                <a:latin typeface="SFProText-Heavy"/>
                <a:cs typeface="SFProText-Heavy"/>
              </a:rPr>
              <a:t>Курс </a:t>
            </a:r>
            <a:r>
              <a:rPr lang="en-GB" sz="1400" b="1" spc="75" dirty="0">
                <a:solidFill>
                  <a:srgbClr val="52A5CB"/>
                </a:solidFill>
                <a:latin typeface="SFProText-Heavy"/>
                <a:cs typeface="SFProText-Heavy"/>
              </a:rPr>
              <a:t>Development and Operation</a:t>
            </a:r>
            <a:r>
              <a:rPr lang="en-US" sz="1400" b="1" spc="75" dirty="0">
                <a:solidFill>
                  <a:srgbClr val="52A5CB"/>
                </a:solidFill>
                <a:latin typeface="SFProText-Heavy"/>
                <a:cs typeface="SFProText-Heavy"/>
              </a:rPr>
              <a:t>s</a:t>
            </a:r>
            <a:endParaRPr lang="en-GB" sz="1400" dirty="0">
              <a:latin typeface="SFProText-Heavy"/>
              <a:cs typeface="SFProText-Heavy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9519754" y="12"/>
            <a:ext cx="582930" cy="565150"/>
          </a:xfrm>
          <a:custGeom>
            <a:avLst/>
            <a:gdLst/>
            <a:ahLst/>
            <a:cxnLst/>
            <a:rect l="l" t="t" r="r" b="b"/>
            <a:pathLst>
              <a:path w="582929" h="565150">
                <a:moveTo>
                  <a:pt x="0" y="564756"/>
                </a:moveTo>
                <a:lnTo>
                  <a:pt x="582764" y="564756"/>
                </a:lnTo>
                <a:lnTo>
                  <a:pt x="582764" y="0"/>
                </a:lnTo>
                <a:lnTo>
                  <a:pt x="0" y="0"/>
                </a:lnTo>
                <a:lnTo>
                  <a:pt x="0" y="56475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311819" y="564769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90" h="291465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52A5CB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9205109" y="1484630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90" h="291464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52A5CB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55930">
              <a:lnSpc>
                <a:spcPct val="100000"/>
              </a:lnSpc>
              <a:spcBef>
                <a:spcPts val="100"/>
              </a:spcBef>
            </a:pPr>
            <a:r>
              <a:rPr lang="ru-RU" spc="-10" dirty="0" err="1"/>
              <a:t>Дубликация</a:t>
            </a:r>
            <a:r>
              <a:rPr lang="ru-RU" spc="-10" dirty="0"/>
              <a:t> кода</a:t>
            </a:r>
            <a:endParaRPr spc="-10" dirty="0"/>
          </a:p>
        </p:txBody>
      </p:sp>
      <p:sp>
        <p:nvSpPr>
          <p:cNvPr id="22" name="object 22"/>
          <p:cNvSpPr/>
          <p:nvPr/>
        </p:nvSpPr>
        <p:spPr>
          <a:xfrm>
            <a:off x="1340726" y="1776006"/>
            <a:ext cx="582930" cy="582930"/>
          </a:xfrm>
          <a:custGeom>
            <a:avLst/>
            <a:gdLst/>
            <a:ahLst/>
            <a:cxnLst/>
            <a:rect l="l" t="t" r="r" b="b"/>
            <a:pathLst>
              <a:path w="582930" h="582930">
                <a:moveTo>
                  <a:pt x="0" y="582764"/>
                </a:moveTo>
                <a:lnTo>
                  <a:pt x="582764" y="582764"/>
                </a:lnTo>
                <a:lnTo>
                  <a:pt x="582764" y="0"/>
                </a:lnTo>
                <a:lnTo>
                  <a:pt x="0" y="0"/>
                </a:lnTo>
                <a:lnTo>
                  <a:pt x="0" y="582764"/>
                </a:lnTo>
                <a:close/>
              </a:path>
            </a:pathLst>
          </a:custGeom>
          <a:solidFill>
            <a:srgbClr val="231F20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039964" y="2368156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90" h="291464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52A5CB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642004" y="2659532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89" h="291464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52A5CB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0164394" y="5544007"/>
            <a:ext cx="527685" cy="582930"/>
          </a:xfrm>
          <a:custGeom>
            <a:avLst/>
            <a:gdLst/>
            <a:ahLst/>
            <a:cxnLst/>
            <a:rect l="l" t="t" r="r" b="b"/>
            <a:pathLst>
              <a:path w="527684" h="582929">
                <a:moveTo>
                  <a:pt x="0" y="582764"/>
                </a:moveTo>
                <a:lnTo>
                  <a:pt x="527608" y="582764"/>
                </a:lnTo>
                <a:lnTo>
                  <a:pt x="527608" y="0"/>
                </a:lnTo>
                <a:lnTo>
                  <a:pt x="0" y="0"/>
                </a:lnTo>
                <a:lnTo>
                  <a:pt x="0" y="582764"/>
                </a:lnTo>
                <a:close/>
              </a:path>
            </a:pathLst>
          </a:custGeom>
          <a:solidFill>
            <a:srgbClr val="231F20">
              <a:alpha val="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489892" y="6699732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89" h="291465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52A5CB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901336" y="6984009"/>
            <a:ext cx="588645" cy="570230"/>
          </a:xfrm>
          <a:custGeom>
            <a:avLst/>
            <a:gdLst/>
            <a:ahLst/>
            <a:cxnLst/>
            <a:rect l="l" t="t" r="r" b="b"/>
            <a:pathLst>
              <a:path w="588645" h="570229">
                <a:moveTo>
                  <a:pt x="0" y="570191"/>
                </a:moveTo>
                <a:lnTo>
                  <a:pt x="588556" y="570191"/>
                </a:lnTo>
                <a:lnTo>
                  <a:pt x="588556" y="0"/>
                </a:lnTo>
                <a:lnTo>
                  <a:pt x="0" y="0"/>
                </a:lnTo>
                <a:lnTo>
                  <a:pt x="0" y="570191"/>
                </a:lnTo>
                <a:close/>
              </a:path>
            </a:pathLst>
          </a:custGeom>
          <a:solidFill>
            <a:srgbClr val="231F20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558000" y="1776006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90" h="291464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52A5CB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858761" y="2067394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90" h="291464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231F20">
              <a:alpha val="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898001" y="1776006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90" h="291464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231F20">
              <a:alpha val="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372756" y="3706063"/>
            <a:ext cx="306070" cy="304800"/>
          </a:xfrm>
          <a:custGeom>
            <a:avLst/>
            <a:gdLst/>
            <a:ahLst/>
            <a:cxnLst/>
            <a:rect l="l" t="t" r="r" b="b"/>
            <a:pathLst>
              <a:path w="306070" h="304800">
                <a:moveTo>
                  <a:pt x="306070" y="304342"/>
                </a:moveTo>
                <a:lnTo>
                  <a:pt x="0" y="304342"/>
                </a:lnTo>
                <a:lnTo>
                  <a:pt x="0" y="0"/>
                </a:lnTo>
                <a:lnTo>
                  <a:pt x="306070" y="0"/>
                </a:lnTo>
                <a:lnTo>
                  <a:pt x="306070" y="30434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209209" y="3706063"/>
            <a:ext cx="306070" cy="304800"/>
          </a:xfrm>
          <a:custGeom>
            <a:avLst/>
            <a:gdLst/>
            <a:ahLst/>
            <a:cxnLst/>
            <a:rect l="l" t="t" r="r" b="b"/>
            <a:pathLst>
              <a:path w="306070" h="304800">
                <a:moveTo>
                  <a:pt x="306057" y="304342"/>
                </a:moveTo>
                <a:lnTo>
                  <a:pt x="0" y="304342"/>
                </a:lnTo>
                <a:lnTo>
                  <a:pt x="0" y="0"/>
                </a:lnTo>
                <a:lnTo>
                  <a:pt x="306057" y="0"/>
                </a:lnTo>
                <a:lnTo>
                  <a:pt x="306057" y="30434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983547" y="3706063"/>
            <a:ext cx="306070" cy="304800"/>
          </a:xfrm>
          <a:custGeom>
            <a:avLst/>
            <a:gdLst/>
            <a:ahLst/>
            <a:cxnLst/>
            <a:rect l="l" t="t" r="r" b="b"/>
            <a:pathLst>
              <a:path w="306070" h="304800">
                <a:moveTo>
                  <a:pt x="306057" y="304342"/>
                </a:moveTo>
                <a:lnTo>
                  <a:pt x="0" y="304342"/>
                </a:lnTo>
                <a:lnTo>
                  <a:pt x="0" y="0"/>
                </a:lnTo>
                <a:lnTo>
                  <a:pt x="306057" y="0"/>
                </a:lnTo>
                <a:lnTo>
                  <a:pt x="306057" y="30434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454716" y="1892800"/>
            <a:ext cx="354965" cy="244475"/>
          </a:xfrm>
          <a:custGeom>
            <a:avLst/>
            <a:gdLst/>
            <a:ahLst/>
            <a:cxnLst/>
            <a:rect l="l" t="t" r="r" b="b"/>
            <a:pathLst>
              <a:path w="354964" h="244475">
                <a:moveTo>
                  <a:pt x="160769" y="0"/>
                </a:moveTo>
                <a:lnTo>
                  <a:pt x="125381" y="7182"/>
                </a:lnTo>
                <a:lnTo>
                  <a:pt x="95972" y="26912"/>
                </a:lnTo>
                <a:lnTo>
                  <a:pt x="75399" y="56465"/>
                </a:lnTo>
                <a:lnTo>
                  <a:pt x="66522" y="93116"/>
                </a:lnTo>
                <a:lnTo>
                  <a:pt x="40344" y="100638"/>
                </a:lnTo>
                <a:lnTo>
                  <a:pt x="19230" y="117298"/>
                </a:lnTo>
                <a:lnTo>
                  <a:pt x="5132" y="140781"/>
                </a:lnTo>
                <a:lnTo>
                  <a:pt x="0" y="168770"/>
                </a:lnTo>
                <a:lnTo>
                  <a:pt x="5132" y="196753"/>
                </a:lnTo>
                <a:lnTo>
                  <a:pt x="19230" y="220237"/>
                </a:lnTo>
                <a:lnTo>
                  <a:pt x="40344" y="236900"/>
                </a:lnTo>
                <a:lnTo>
                  <a:pt x="66522" y="244424"/>
                </a:lnTo>
                <a:lnTo>
                  <a:pt x="66522" y="232778"/>
                </a:lnTo>
                <a:lnTo>
                  <a:pt x="44996" y="226256"/>
                </a:lnTo>
                <a:lnTo>
                  <a:pt x="27370" y="212232"/>
                </a:lnTo>
                <a:lnTo>
                  <a:pt x="15460" y="192480"/>
                </a:lnTo>
                <a:lnTo>
                  <a:pt x="11087" y="168770"/>
                </a:lnTo>
                <a:lnTo>
                  <a:pt x="15936" y="144033"/>
                </a:lnTo>
                <a:lnTo>
                  <a:pt x="29102" y="123663"/>
                </a:lnTo>
                <a:lnTo>
                  <a:pt x="48506" y="109841"/>
                </a:lnTo>
                <a:lnTo>
                  <a:pt x="72072" y="104749"/>
                </a:lnTo>
                <a:lnTo>
                  <a:pt x="77609" y="104749"/>
                </a:lnTo>
                <a:lnTo>
                  <a:pt x="77609" y="98932"/>
                </a:lnTo>
                <a:lnTo>
                  <a:pt x="84170" y="65034"/>
                </a:lnTo>
                <a:lnTo>
                  <a:pt x="102034" y="37276"/>
                </a:lnTo>
                <a:lnTo>
                  <a:pt x="128476" y="18521"/>
                </a:lnTo>
                <a:lnTo>
                  <a:pt x="160769" y="11633"/>
                </a:lnTo>
                <a:lnTo>
                  <a:pt x="205957" y="11633"/>
                </a:lnTo>
                <a:lnTo>
                  <a:pt x="185604" y="3181"/>
                </a:lnTo>
                <a:lnTo>
                  <a:pt x="160769" y="0"/>
                </a:lnTo>
                <a:close/>
              </a:path>
              <a:path w="354964" h="244475">
                <a:moveTo>
                  <a:pt x="205957" y="11633"/>
                </a:moveTo>
                <a:lnTo>
                  <a:pt x="160769" y="11633"/>
                </a:lnTo>
                <a:lnTo>
                  <a:pt x="182960" y="14565"/>
                </a:lnTo>
                <a:lnTo>
                  <a:pt x="203206" y="23090"/>
                </a:lnTo>
                <a:lnTo>
                  <a:pt x="220594" y="36798"/>
                </a:lnTo>
                <a:lnTo>
                  <a:pt x="234213" y="55283"/>
                </a:lnTo>
                <a:lnTo>
                  <a:pt x="235597" y="58191"/>
                </a:lnTo>
                <a:lnTo>
                  <a:pt x="243916" y="58191"/>
                </a:lnTo>
                <a:lnTo>
                  <a:pt x="264877" y="62397"/>
                </a:lnTo>
                <a:lnTo>
                  <a:pt x="278563" y="73288"/>
                </a:lnTo>
                <a:lnTo>
                  <a:pt x="286012" y="88270"/>
                </a:lnTo>
                <a:lnTo>
                  <a:pt x="288264" y="104749"/>
                </a:lnTo>
                <a:lnTo>
                  <a:pt x="288264" y="110566"/>
                </a:lnTo>
                <a:lnTo>
                  <a:pt x="293801" y="110566"/>
                </a:lnTo>
                <a:lnTo>
                  <a:pt x="313878" y="114954"/>
                </a:lnTo>
                <a:lnTo>
                  <a:pt x="329666" y="127119"/>
                </a:lnTo>
                <a:lnTo>
                  <a:pt x="339996" y="145558"/>
                </a:lnTo>
                <a:lnTo>
                  <a:pt x="343700" y="168770"/>
                </a:lnTo>
                <a:lnTo>
                  <a:pt x="339326" y="192480"/>
                </a:lnTo>
                <a:lnTo>
                  <a:pt x="327417" y="212232"/>
                </a:lnTo>
                <a:lnTo>
                  <a:pt x="309790" y="226256"/>
                </a:lnTo>
                <a:lnTo>
                  <a:pt x="288264" y="232778"/>
                </a:lnTo>
                <a:lnTo>
                  <a:pt x="288264" y="244424"/>
                </a:lnTo>
                <a:lnTo>
                  <a:pt x="314442" y="236900"/>
                </a:lnTo>
                <a:lnTo>
                  <a:pt x="335556" y="220237"/>
                </a:lnTo>
                <a:lnTo>
                  <a:pt x="349654" y="196753"/>
                </a:lnTo>
                <a:lnTo>
                  <a:pt x="354787" y="168770"/>
                </a:lnTo>
                <a:lnTo>
                  <a:pt x="350608" y="142306"/>
                </a:lnTo>
                <a:lnTo>
                  <a:pt x="339023" y="120754"/>
                </a:lnTo>
                <a:lnTo>
                  <a:pt x="321461" y="105751"/>
                </a:lnTo>
                <a:lnTo>
                  <a:pt x="299351" y="98932"/>
                </a:lnTo>
                <a:lnTo>
                  <a:pt x="294004" y="77240"/>
                </a:lnTo>
                <a:lnTo>
                  <a:pt x="282549" y="60732"/>
                </a:lnTo>
                <a:lnTo>
                  <a:pt x="265636" y="50228"/>
                </a:lnTo>
                <a:lnTo>
                  <a:pt x="243916" y="46545"/>
                </a:lnTo>
                <a:lnTo>
                  <a:pt x="241147" y="46545"/>
                </a:lnTo>
                <a:lnTo>
                  <a:pt x="226441" y="26998"/>
                </a:lnTo>
                <a:lnTo>
                  <a:pt x="207711" y="12361"/>
                </a:lnTo>
                <a:lnTo>
                  <a:pt x="205957" y="1163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532331" y="2033702"/>
            <a:ext cx="199555" cy="2082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025630" y="7102803"/>
            <a:ext cx="340360" cy="254635"/>
          </a:xfrm>
          <a:custGeom>
            <a:avLst/>
            <a:gdLst/>
            <a:ahLst/>
            <a:cxnLst/>
            <a:rect l="l" t="t" r="r" b="b"/>
            <a:pathLst>
              <a:path w="340360" h="254634">
                <a:moveTo>
                  <a:pt x="336539" y="10591"/>
                </a:moveTo>
                <a:lnTo>
                  <a:pt x="324040" y="10591"/>
                </a:lnTo>
                <a:lnTo>
                  <a:pt x="329361" y="14554"/>
                </a:lnTo>
                <a:lnTo>
                  <a:pt x="329361" y="238239"/>
                </a:lnTo>
                <a:lnTo>
                  <a:pt x="324040" y="243522"/>
                </a:lnTo>
                <a:lnTo>
                  <a:pt x="191236" y="243522"/>
                </a:lnTo>
                <a:lnTo>
                  <a:pt x="191236" y="254114"/>
                </a:lnTo>
                <a:lnTo>
                  <a:pt x="318731" y="254114"/>
                </a:lnTo>
                <a:lnTo>
                  <a:pt x="326536" y="252481"/>
                </a:lnTo>
                <a:lnTo>
                  <a:pt x="333341" y="247996"/>
                </a:lnTo>
                <a:lnTo>
                  <a:pt x="338153" y="241276"/>
                </a:lnTo>
                <a:lnTo>
                  <a:pt x="339978" y="232943"/>
                </a:lnTo>
                <a:lnTo>
                  <a:pt x="339978" y="21183"/>
                </a:lnTo>
                <a:lnTo>
                  <a:pt x="338153" y="12848"/>
                </a:lnTo>
                <a:lnTo>
                  <a:pt x="336539" y="10591"/>
                </a:lnTo>
                <a:close/>
              </a:path>
              <a:path w="340360" h="254634">
                <a:moveTo>
                  <a:pt x="318731" y="0"/>
                </a:moveTo>
                <a:lnTo>
                  <a:pt x="21247" y="0"/>
                </a:lnTo>
                <a:lnTo>
                  <a:pt x="12885" y="1634"/>
                </a:lnTo>
                <a:lnTo>
                  <a:pt x="6142" y="6124"/>
                </a:lnTo>
                <a:lnTo>
                  <a:pt x="1639" y="12848"/>
                </a:lnTo>
                <a:lnTo>
                  <a:pt x="0" y="21183"/>
                </a:lnTo>
                <a:lnTo>
                  <a:pt x="0" y="31762"/>
                </a:lnTo>
                <a:lnTo>
                  <a:pt x="10617" y="31762"/>
                </a:lnTo>
                <a:lnTo>
                  <a:pt x="10617" y="14554"/>
                </a:lnTo>
                <a:lnTo>
                  <a:pt x="14604" y="10591"/>
                </a:lnTo>
                <a:lnTo>
                  <a:pt x="336539" y="10591"/>
                </a:lnTo>
                <a:lnTo>
                  <a:pt x="333341" y="6124"/>
                </a:lnTo>
                <a:lnTo>
                  <a:pt x="326536" y="1634"/>
                </a:lnTo>
                <a:lnTo>
                  <a:pt x="31873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238115" y="7351623"/>
            <a:ext cx="10795" cy="53340"/>
          </a:xfrm>
          <a:custGeom>
            <a:avLst/>
            <a:gdLst/>
            <a:ahLst/>
            <a:cxnLst/>
            <a:rect l="l" t="t" r="r" b="b"/>
            <a:pathLst>
              <a:path w="10795" h="53340">
                <a:moveTo>
                  <a:pt x="0" y="52946"/>
                </a:moveTo>
                <a:lnTo>
                  <a:pt x="10629" y="52946"/>
                </a:lnTo>
                <a:lnTo>
                  <a:pt x="10629" y="0"/>
                </a:lnTo>
                <a:lnTo>
                  <a:pt x="0" y="0"/>
                </a:lnTo>
                <a:lnTo>
                  <a:pt x="0" y="5294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5216868" y="7399273"/>
            <a:ext cx="53340" cy="10795"/>
          </a:xfrm>
          <a:custGeom>
            <a:avLst/>
            <a:gdLst/>
            <a:ahLst/>
            <a:cxnLst/>
            <a:rect l="l" t="t" r="r" b="b"/>
            <a:pathLst>
              <a:path w="53339" h="10795">
                <a:moveTo>
                  <a:pt x="0" y="10591"/>
                </a:moveTo>
                <a:lnTo>
                  <a:pt x="53124" y="10591"/>
                </a:lnTo>
                <a:lnTo>
                  <a:pt x="53124" y="0"/>
                </a:lnTo>
                <a:lnTo>
                  <a:pt x="0" y="0"/>
                </a:lnTo>
                <a:lnTo>
                  <a:pt x="0" y="1059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5216866" y="7309487"/>
            <a:ext cx="127635" cy="0"/>
          </a:xfrm>
          <a:custGeom>
            <a:avLst/>
            <a:gdLst/>
            <a:ahLst/>
            <a:cxnLst/>
            <a:rect l="l" t="t" r="r" b="b"/>
            <a:pathLst>
              <a:path w="127635">
                <a:moveTo>
                  <a:pt x="0" y="0"/>
                </a:moveTo>
                <a:lnTo>
                  <a:pt x="127495" y="0"/>
                </a:lnTo>
              </a:path>
            </a:pathLst>
          </a:custGeom>
          <a:ln w="1016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5339053" y="7134227"/>
            <a:ext cx="0" cy="170180"/>
          </a:xfrm>
          <a:custGeom>
            <a:avLst/>
            <a:gdLst/>
            <a:ahLst/>
            <a:cxnLst/>
            <a:rect l="l" t="t" r="r" b="b"/>
            <a:pathLst>
              <a:path h="170179">
                <a:moveTo>
                  <a:pt x="0" y="0"/>
                </a:moveTo>
                <a:lnTo>
                  <a:pt x="0" y="170180"/>
                </a:lnTo>
              </a:path>
            </a:pathLst>
          </a:custGeom>
          <a:ln w="1061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046877" y="7129147"/>
            <a:ext cx="297815" cy="0"/>
          </a:xfrm>
          <a:custGeom>
            <a:avLst/>
            <a:gdLst/>
            <a:ahLst/>
            <a:cxnLst/>
            <a:rect l="l" t="t" r="r" b="b"/>
            <a:pathLst>
              <a:path w="297814">
                <a:moveTo>
                  <a:pt x="0" y="0"/>
                </a:moveTo>
                <a:lnTo>
                  <a:pt x="297484" y="0"/>
                </a:lnTo>
              </a:path>
            </a:pathLst>
          </a:custGeom>
          <a:ln w="1015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5025618" y="7144715"/>
            <a:ext cx="297497" cy="26543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0278618" y="5677935"/>
            <a:ext cx="314807" cy="31490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>
            <a:spLocks noGrp="1"/>
          </p:cNvSpPr>
          <p:nvPr>
            <p:ph type="sldNum" sz="quarter" idx="7"/>
          </p:nvPr>
        </p:nvSpPr>
        <p:spPr>
          <a:xfrm>
            <a:off x="431800" y="6969059"/>
            <a:ext cx="1350010" cy="308417"/>
          </a:xfrm>
          <a:prstGeom prst="rect">
            <a:avLst/>
          </a:prstGeom>
        </p:spPr>
        <p:txBody>
          <a:bodyPr vert="horz" wrap="square" lIns="0" tIns="31114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44"/>
              </a:spcBef>
            </a:pPr>
            <a:fld id="{81D60167-4931-47E6-BA6A-407CBD079E47}" type="slidenum">
              <a:rPr sz="1800" smtClean="0">
                <a:solidFill>
                  <a:srgbClr val="BCBEC0"/>
                </a:solidFill>
              </a:rPr>
              <a:t>7</a:t>
            </a:fld>
            <a:endParaRPr sz="1500" baseline="2777" dirty="0"/>
          </a:p>
        </p:txBody>
      </p:sp>
      <p:pic>
        <p:nvPicPr>
          <p:cNvPr id="46" name="Рисунок 4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51900" y="6864642"/>
            <a:ext cx="1410741" cy="348105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9F1337F7-E0F1-4145-8CFF-065118DDA7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6933" y="2567186"/>
            <a:ext cx="9207500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9928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2027758" y="3706050"/>
            <a:ext cx="306070" cy="313690"/>
          </a:xfrm>
          <a:custGeom>
            <a:avLst/>
            <a:gdLst/>
            <a:ahLst/>
            <a:cxnLst/>
            <a:rect l="l" t="t" r="r" b="b"/>
            <a:pathLst>
              <a:path w="306069" h="313689">
                <a:moveTo>
                  <a:pt x="306069" y="313207"/>
                </a:moveTo>
                <a:lnTo>
                  <a:pt x="0" y="313207"/>
                </a:lnTo>
                <a:lnTo>
                  <a:pt x="0" y="0"/>
                </a:lnTo>
                <a:lnTo>
                  <a:pt x="306069" y="0"/>
                </a:lnTo>
                <a:lnTo>
                  <a:pt x="306069" y="3132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97342" y="3392411"/>
            <a:ext cx="306070" cy="313690"/>
          </a:xfrm>
          <a:custGeom>
            <a:avLst/>
            <a:gdLst/>
            <a:ahLst/>
            <a:cxnLst/>
            <a:rect l="l" t="t" r="r" b="b"/>
            <a:pathLst>
              <a:path w="306069" h="313689">
                <a:moveTo>
                  <a:pt x="306069" y="313207"/>
                </a:moveTo>
                <a:lnTo>
                  <a:pt x="0" y="313207"/>
                </a:lnTo>
                <a:lnTo>
                  <a:pt x="0" y="0"/>
                </a:lnTo>
                <a:lnTo>
                  <a:pt x="306069" y="0"/>
                </a:lnTo>
                <a:lnTo>
                  <a:pt x="306069" y="3132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516994" y="3391344"/>
            <a:ext cx="306070" cy="313690"/>
          </a:xfrm>
          <a:custGeom>
            <a:avLst/>
            <a:gdLst/>
            <a:ahLst/>
            <a:cxnLst/>
            <a:rect l="l" t="t" r="r" b="b"/>
            <a:pathLst>
              <a:path w="306070" h="313689">
                <a:moveTo>
                  <a:pt x="306070" y="313207"/>
                </a:moveTo>
                <a:lnTo>
                  <a:pt x="0" y="313207"/>
                </a:lnTo>
                <a:lnTo>
                  <a:pt x="0" y="0"/>
                </a:lnTo>
                <a:lnTo>
                  <a:pt x="306070" y="0"/>
                </a:lnTo>
                <a:lnTo>
                  <a:pt x="306070" y="3132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987486" y="3391344"/>
            <a:ext cx="306070" cy="313690"/>
          </a:xfrm>
          <a:custGeom>
            <a:avLst/>
            <a:gdLst/>
            <a:ahLst/>
            <a:cxnLst/>
            <a:rect l="l" t="t" r="r" b="b"/>
            <a:pathLst>
              <a:path w="306070" h="313689">
                <a:moveTo>
                  <a:pt x="306057" y="313207"/>
                </a:moveTo>
                <a:lnTo>
                  <a:pt x="0" y="313207"/>
                </a:lnTo>
                <a:lnTo>
                  <a:pt x="0" y="0"/>
                </a:lnTo>
                <a:lnTo>
                  <a:pt x="306057" y="0"/>
                </a:lnTo>
                <a:lnTo>
                  <a:pt x="306057" y="3132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343099" y="3391344"/>
            <a:ext cx="306070" cy="313690"/>
          </a:xfrm>
          <a:custGeom>
            <a:avLst/>
            <a:gdLst/>
            <a:ahLst/>
            <a:cxnLst/>
            <a:rect l="l" t="t" r="r" b="b"/>
            <a:pathLst>
              <a:path w="306069" h="313689">
                <a:moveTo>
                  <a:pt x="306057" y="313207"/>
                </a:moveTo>
                <a:lnTo>
                  <a:pt x="0" y="313207"/>
                </a:lnTo>
                <a:lnTo>
                  <a:pt x="0" y="0"/>
                </a:lnTo>
                <a:lnTo>
                  <a:pt x="306057" y="0"/>
                </a:lnTo>
                <a:lnTo>
                  <a:pt x="306057" y="3132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350" y="12"/>
            <a:ext cx="10685780" cy="1776095"/>
          </a:xfrm>
          <a:custGeom>
            <a:avLst/>
            <a:gdLst/>
            <a:ahLst/>
            <a:cxnLst/>
            <a:rect l="l" t="t" r="r" b="b"/>
            <a:pathLst>
              <a:path w="10685780" h="1776095">
                <a:moveTo>
                  <a:pt x="0" y="1775993"/>
                </a:moveTo>
                <a:lnTo>
                  <a:pt x="10685640" y="1775993"/>
                </a:lnTo>
                <a:lnTo>
                  <a:pt x="10685640" y="0"/>
                </a:lnTo>
                <a:lnTo>
                  <a:pt x="0" y="0"/>
                </a:lnTo>
                <a:lnTo>
                  <a:pt x="0" y="1775993"/>
                </a:lnTo>
                <a:close/>
              </a:path>
            </a:pathLst>
          </a:custGeom>
          <a:solidFill>
            <a:srgbClr val="00669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444500" y="301237"/>
            <a:ext cx="307340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057275" algn="l"/>
              </a:tabLst>
            </a:pPr>
            <a:r>
              <a:rPr lang="ru-RU" sz="1400" b="1" spc="75" dirty="0">
                <a:solidFill>
                  <a:srgbClr val="52A5CB"/>
                </a:solidFill>
                <a:latin typeface="SFProText-Heavy"/>
                <a:cs typeface="SFProText-Heavy"/>
              </a:rPr>
              <a:t>Курс </a:t>
            </a:r>
            <a:r>
              <a:rPr lang="en-GB" sz="1400" b="1" spc="75" dirty="0">
                <a:solidFill>
                  <a:srgbClr val="52A5CB"/>
                </a:solidFill>
                <a:latin typeface="SFProText-Heavy"/>
                <a:cs typeface="SFProText-Heavy"/>
              </a:rPr>
              <a:t>Development and Operation</a:t>
            </a:r>
            <a:r>
              <a:rPr lang="en-US" sz="1400" b="1" spc="75" dirty="0">
                <a:solidFill>
                  <a:srgbClr val="52A5CB"/>
                </a:solidFill>
                <a:latin typeface="SFProText-Heavy"/>
                <a:cs typeface="SFProText-Heavy"/>
              </a:rPr>
              <a:t>s</a:t>
            </a:r>
            <a:endParaRPr lang="en-GB" sz="1400" dirty="0">
              <a:latin typeface="SFProText-Heavy"/>
              <a:cs typeface="SFProText-Heavy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9519754" y="12"/>
            <a:ext cx="582930" cy="565150"/>
          </a:xfrm>
          <a:custGeom>
            <a:avLst/>
            <a:gdLst/>
            <a:ahLst/>
            <a:cxnLst/>
            <a:rect l="l" t="t" r="r" b="b"/>
            <a:pathLst>
              <a:path w="582929" h="565150">
                <a:moveTo>
                  <a:pt x="0" y="564756"/>
                </a:moveTo>
                <a:lnTo>
                  <a:pt x="582764" y="564756"/>
                </a:lnTo>
                <a:lnTo>
                  <a:pt x="582764" y="0"/>
                </a:lnTo>
                <a:lnTo>
                  <a:pt x="0" y="0"/>
                </a:lnTo>
                <a:lnTo>
                  <a:pt x="0" y="56475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311819" y="564769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90" h="291465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52A5CB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9205109" y="1484630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90" h="291464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52A5CB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55930">
              <a:lnSpc>
                <a:spcPct val="100000"/>
              </a:lnSpc>
              <a:spcBef>
                <a:spcPts val="100"/>
              </a:spcBef>
            </a:pPr>
            <a:r>
              <a:rPr lang="ru-RU" spc="-10" dirty="0"/>
              <a:t>Документация к коду</a:t>
            </a:r>
            <a:endParaRPr spc="-10" dirty="0"/>
          </a:p>
        </p:txBody>
      </p:sp>
      <p:sp>
        <p:nvSpPr>
          <p:cNvPr id="22" name="object 22"/>
          <p:cNvSpPr/>
          <p:nvPr/>
        </p:nvSpPr>
        <p:spPr>
          <a:xfrm>
            <a:off x="1340726" y="1776006"/>
            <a:ext cx="582930" cy="582930"/>
          </a:xfrm>
          <a:custGeom>
            <a:avLst/>
            <a:gdLst/>
            <a:ahLst/>
            <a:cxnLst/>
            <a:rect l="l" t="t" r="r" b="b"/>
            <a:pathLst>
              <a:path w="582930" h="582930">
                <a:moveTo>
                  <a:pt x="0" y="582764"/>
                </a:moveTo>
                <a:lnTo>
                  <a:pt x="582764" y="582764"/>
                </a:lnTo>
                <a:lnTo>
                  <a:pt x="582764" y="0"/>
                </a:lnTo>
                <a:lnTo>
                  <a:pt x="0" y="0"/>
                </a:lnTo>
                <a:lnTo>
                  <a:pt x="0" y="582764"/>
                </a:lnTo>
                <a:close/>
              </a:path>
            </a:pathLst>
          </a:custGeom>
          <a:solidFill>
            <a:srgbClr val="231F20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039964" y="2368156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90" h="291464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52A5CB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642004" y="2659532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89" h="291464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52A5CB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0164394" y="5544007"/>
            <a:ext cx="527685" cy="582930"/>
          </a:xfrm>
          <a:custGeom>
            <a:avLst/>
            <a:gdLst/>
            <a:ahLst/>
            <a:cxnLst/>
            <a:rect l="l" t="t" r="r" b="b"/>
            <a:pathLst>
              <a:path w="527684" h="582929">
                <a:moveTo>
                  <a:pt x="0" y="582764"/>
                </a:moveTo>
                <a:lnTo>
                  <a:pt x="527608" y="582764"/>
                </a:lnTo>
                <a:lnTo>
                  <a:pt x="527608" y="0"/>
                </a:lnTo>
                <a:lnTo>
                  <a:pt x="0" y="0"/>
                </a:lnTo>
                <a:lnTo>
                  <a:pt x="0" y="582764"/>
                </a:lnTo>
                <a:close/>
              </a:path>
            </a:pathLst>
          </a:custGeom>
          <a:solidFill>
            <a:srgbClr val="231F20">
              <a:alpha val="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489892" y="6699732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89" h="291465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52A5CB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901336" y="6984009"/>
            <a:ext cx="588645" cy="570230"/>
          </a:xfrm>
          <a:custGeom>
            <a:avLst/>
            <a:gdLst/>
            <a:ahLst/>
            <a:cxnLst/>
            <a:rect l="l" t="t" r="r" b="b"/>
            <a:pathLst>
              <a:path w="588645" h="570229">
                <a:moveTo>
                  <a:pt x="0" y="570191"/>
                </a:moveTo>
                <a:lnTo>
                  <a:pt x="588556" y="570191"/>
                </a:lnTo>
                <a:lnTo>
                  <a:pt x="588556" y="0"/>
                </a:lnTo>
                <a:lnTo>
                  <a:pt x="0" y="0"/>
                </a:lnTo>
                <a:lnTo>
                  <a:pt x="0" y="570191"/>
                </a:lnTo>
                <a:close/>
              </a:path>
            </a:pathLst>
          </a:custGeom>
          <a:solidFill>
            <a:srgbClr val="231F20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558000" y="1776006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90" h="291464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52A5CB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858761" y="2067394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90" h="291464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231F20">
              <a:alpha val="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898001" y="1776006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90" h="291464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231F20">
              <a:alpha val="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372756" y="3706063"/>
            <a:ext cx="306070" cy="304800"/>
          </a:xfrm>
          <a:custGeom>
            <a:avLst/>
            <a:gdLst/>
            <a:ahLst/>
            <a:cxnLst/>
            <a:rect l="l" t="t" r="r" b="b"/>
            <a:pathLst>
              <a:path w="306070" h="304800">
                <a:moveTo>
                  <a:pt x="306070" y="304342"/>
                </a:moveTo>
                <a:lnTo>
                  <a:pt x="0" y="304342"/>
                </a:lnTo>
                <a:lnTo>
                  <a:pt x="0" y="0"/>
                </a:lnTo>
                <a:lnTo>
                  <a:pt x="306070" y="0"/>
                </a:lnTo>
                <a:lnTo>
                  <a:pt x="306070" y="30434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209209" y="3706063"/>
            <a:ext cx="306070" cy="304800"/>
          </a:xfrm>
          <a:custGeom>
            <a:avLst/>
            <a:gdLst/>
            <a:ahLst/>
            <a:cxnLst/>
            <a:rect l="l" t="t" r="r" b="b"/>
            <a:pathLst>
              <a:path w="306070" h="304800">
                <a:moveTo>
                  <a:pt x="306057" y="304342"/>
                </a:moveTo>
                <a:lnTo>
                  <a:pt x="0" y="304342"/>
                </a:lnTo>
                <a:lnTo>
                  <a:pt x="0" y="0"/>
                </a:lnTo>
                <a:lnTo>
                  <a:pt x="306057" y="0"/>
                </a:lnTo>
                <a:lnTo>
                  <a:pt x="306057" y="30434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983547" y="3706063"/>
            <a:ext cx="306070" cy="304800"/>
          </a:xfrm>
          <a:custGeom>
            <a:avLst/>
            <a:gdLst/>
            <a:ahLst/>
            <a:cxnLst/>
            <a:rect l="l" t="t" r="r" b="b"/>
            <a:pathLst>
              <a:path w="306070" h="304800">
                <a:moveTo>
                  <a:pt x="306057" y="304342"/>
                </a:moveTo>
                <a:lnTo>
                  <a:pt x="0" y="304342"/>
                </a:lnTo>
                <a:lnTo>
                  <a:pt x="0" y="0"/>
                </a:lnTo>
                <a:lnTo>
                  <a:pt x="306057" y="0"/>
                </a:lnTo>
                <a:lnTo>
                  <a:pt x="306057" y="30434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454716" y="1892800"/>
            <a:ext cx="354965" cy="244475"/>
          </a:xfrm>
          <a:custGeom>
            <a:avLst/>
            <a:gdLst/>
            <a:ahLst/>
            <a:cxnLst/>
            <a:rect l="l" t="t" r="r" b="b"/>
            <a:pathLst>
              <a:path w="354964" h="244475">
                <a:moveTo>
                  <a:pt x="160769" y="0"/>
                </a:moveTo>
                <a:lnTo>
                  <a:pt x="125381" y="7182"/>
                </a:lnTo>
                <a:lnTo>
                  <a:pt x="95972" y="26912"/>
                </a:lnTo>
                <a:lnTo>
                  <a:pt x="75399" y="56465"/>
                </a:lnTo>
                <a:lnTo>
                  <a:pt x="66522" y="93116"/>
                </a:lnTo>
                <a:lnTo>
                  <a:pt x="40344" y="100638"/>
                </a:lnTo>
                <a:lnTo>
                  <a:pt x="19230" y="117298"/>
                </a:lnTo>
                <a:lnTo>
                  <a:pt x="5132" y="140781"/>
                </a:lnTo>
                <a:lnTo>
                  <a:pt x="0" y="168770"/>
                </a:lnTo>
                <a:lnTo>
                  <a:pt x="5132" y="196753"/>
                </a:lnTo>
                <a:lnTo>
                  <a:pt x="19230" y="220237"/>
                </a:lnTo>
                <a:lnTo>
                  <a:pt x="40344" y="236900"/>
                </a:lnTo>
                <a:lnTo>
                  <a:pt x="66522" y="244424"/>
                </a:lnTo>
                <a:lnTo>
                  <a:pt x="66522" y="232778"/>
                </a:lnTo>
                <a:lnTo>
                  <a:pt x="44996" y="226256"/>
                </a:lnTo>
                <a:lnTo>
                  <a:pt x="27370" y="212232"/>
                </a:lnTo>
                <a:lnTo>
                  <a:pt x="15460" y="192480"/>
                </a:lnTo>
                <a:lnTo>
                  <a:pt x="11087" y="168770"/>
                </a:lnTo>
                <a:lnTo>
                  <a:pt x="15936" y="144033"/>
                </a:lnTo>
                <a:lnTo>
                  <a:pt x="29102" y="123663"/>
                </a:lnTo>
                <a:lnTo>
                  <a:pt x="48506" y="109841"/>
                </a:lnTo>
                <a:lnTo>
                  <a:pt x="72072" y="104749"/>
                </a:lnTo>
                <a:lnTo>
                  <a:pt x="77609" y="104749"/>
                </a:lnTo>
                <a:lnTo>
                  <a:pt x="77609" y="98932"/>
                </a:lnTo>
                <a:lnTo>
                  <a:pt x="84170" y="65034"/>
                </a:lnTo>
                <a:lnTo>
                  <a:pt x="102034" y="37276"/>
                </a:lnTo>
                <a:lnTo>
                  <a:pt x="128476" y="18521"/>
                </a:lnTo>
                <a:lnTo>
                  <a:pt x="160769" y="11633"/>
                </a:lnTo>
                <a:lnTo>
                  <a:pt x="205957" y="11633"/>
                </a:lnTo>
                <a:lnTo>
                  <a:pt x="185604" y="3181"/>
                </a:lnTo>
                <a:lnTo>
                  <a:pt x="160769" y="0"/>
                </a:lnTo>
                <a:close/>
              </a:path>
              <a:path w="354964" h="244475">
                <a:moveTo>
                  <a:pt x="205957" y="11633"/>
                </a:moveTo>
                <a:lnTo>
                  <a:pt x="160769" y="11633"/>
                </a:lnTo>
                <a:lnTo>
                  <a:pt x="182960" y="14565"/>
                </a:lnTo>
                <a:lnTo>
                  <a:pt x="203206" y="23090"/>
                </a:lnTo>
                <a:lnTo>
                  <a:pt x="220594" y="36798"/>
                </a:lnTo>
                <a:lnTo>
                  <a:pt x="234213" y="55283"/>
                </a:lnTo>
                <a:lnTo>
                  <a:pt x="235597" y="58191"/>
                </a:lnTo>
                <a:lnTo>
                  <a:pt x="243916" y="58191"/>
                </a:lnTo>
                <a:lnTo>
                  <a:pt x="264877" y="62397"/>
                </a:lnTo>
                <a:lnTo>
                  <a:pt x="278563" y="73288"/>
                </a:lnTo>
                <a:lnTo>
                  <a:pt x="286012" y="88270"/>
                </a:lnTo>
                <a:lnTo>
                  <a:pt x="288264" y="104749"/>
                </a:lnTo>
                <a:lnTo>
                  <a:pt x="288264" y="110566"/>
                </a:lnTo>
                <a:lnTo>
                  <a:pt x="293801" y="110566"/>
                </a:lnTo>
                <a:lnTo>
                  <a:pt x="313878" y="114954"/>
                </a:lnTo>
                <a:lnTo>
                  <a:pt x="329666" y="127119"/>
                </a:lnTo>
                <a:lnTo>
                  <a:pt x="339996" y="145558"/>
                </a:lnTo>
                <a:lnTo>
                  <a:pt x="343700" y="168770"/>
                </a:lnTo>
                <a:lnTo>
                  <a:pt x="339326" y="192480"/>
                </a:lnTo>
                <a:lnTo>
                  <a:pt x="327417" y="212232"/>
                </a:lnTo>
                <a:lnTo>
                  <a:pt x="309790" y="226256"/>
                </a:lnTo>
                <a:lnTo>
                  <a:pt x="288264" y="232778"/>
                </a:lnTo>
                <a:lnTo>
                  <a:pt x="288264" y="244424"/>
                </a:lnTo>
                <a:lnTo>
                  <a:pt x="314442" y="236900"/>
                </a:lnTo>
                <a:lnTo>
                  <a:pt x="335556" y="220237"/>
                </a:lnTo>
                <a:lnTo>
                  <a:pt x="349654" y="196753"/>
                </a:lnTo>
                <a:lnTo>
                  <a:pt x="354787" y="168770"/>
                </a:lnTo>
                <a:lnTo>
                  <a:pt x="350608" y="142306"/>
                </a:lnTo>
                <a:lnTo>
                  <a:pt x="339023" y="120754"/>
                </a:lnTo>
                <a:lnTo>
                  <a:pt x="321461" y="105751"/>
                </a:lnTo>
                <a:lnTo>
                  <a:pt x="299351" y="98932"/>
                </a:lnTo>
                <a:lnTo>
                  <a:pt x="294004" y="77240"/>
                </a:lnTo>
                <a:lnTo>
                  <a:pt x="282549" y="60732"/>
                </a:lnTo>
                <a:lnTo>
                  <a:pt x="265636" y="50228"/>
                </a:lnTo>
                <a:lnTo>
                  <a:pt x="243916" y="46545"/>
                </a:lnTo>
                <a:lnTo>
                  <a:pt x="241147" y="46545"/>
                </a:lnTo>
                <a:lnTo>
                  <a:pt x="226441" y="26998"/>
                </a:lnTo>
                <a:lnTo>
                  <a:pt x="207711" y="12361"/>
                </a:lnTo>
                <a:lnTo>
                  <a:pt x="205957" y="1163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532331" y="2033702"/>
            <a:ext cx="199555" cy="2082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025630" y="7102803"/>
            <a:ext cx="340360" cy="254635"/>
          </a:xfrm>
          <a:custGeom>
            <a:avLst/>
            <a:gdLst/>
            <a:ahLst/>
            <a:cxnLst/>
            <a:rect l="l" t="t" r="r" b="b"/>
            <a:pathLst>
              <a:path w="340360" h="254634">
                <a:moveTo>
                  <a:pt x="336539" y="10591"/>
                </a:moveTo>
                <a:lnTo>
                  <a:pt x="324040" y="10591"/>
                </a:lnTo>
                <a:lnTo>
                  <a:pt x="329361" y="14554"/>
                </a:lnTo>
                <a:lnTo>
                  <a:pt x="329361" y="238239"/>
                </a:lnTo>
                <a:lnTo>
                  <a:pt x="324040" y="243522"/>
                </a:lnTo>
                <a:lnTo>
                  <a:pt x="191236" y="243522"/>
                </a:lnTo>
                <a:lnTo>
                  <a:pt x="191236" y="254114"/>
                </a:lnTo>
                <a:lnTo>
                  <a:pt x="318731" y="254114"/>
                </a:lnTo>
                <a:lnTo>
                  <a:pt x="326536" y="252481"/>
                </a:lnTo>
                <a:lnTo>
                  <a:pt x="333341" y="247996"/>
                </a:lnTo>
                <a:lnTo>
                  <a:pt x="338153" y="241276"/>
                </a:lnTo>
                <a:lnTo>
                  <a:pt x="339978" y="232943"/>
                </a:lnTo>
                <a:lnTo>
                  <a:pt x="339978" y="21183"/>
                </a:lnTo>
                <a:lnTo>
                  <a:pt x="338153" y="12848"/>
                </a:lnTo>
                <a:lnTo>
                  <a:pt x="336539" y="10591"/>
                </a:lnTo>
                <a:close/>
              </a:path>
              <a:path w="340360" h="254634">
                <a:moveTo>
                  <a:pt x="318731" y="0"/>
                </a:moveTo>
                <a:lnTo>
                  <a:pt x="21247" y="0"/>
                </a:lnTo>
                <a:lnTo>
                  <a:pt x="12885" y="1634"/>
                </a:lnTo>
                <a:lnTo>
                  <a:pt x="6142" y="6124"/>
                </a:lnTo>
                <a:lnTo>
                  <a:pt x="1639" y="12848"/>
                </a:lnTo>
                <a:lnTo>
                  <a:pt x="0" y="21183"/>
                </a:lnTo>
                <a:lnTo>
                  <a:pt x="0" y="31762"/>
                </a:lnTo>
                <a:lnTo>
                  <a:pt x="10617" y="31762"/>
                </a:lnTo>
                <a:lnTo>
                  <a:pt x="10617" y="14554"/>
                </a:lnTo>
                <a:lnTo>
                  <a:pt x="14604" y="10591"/>
                </a:lnTo>
                <a:lnTo>
                  <a:pt x="336539" y="10591"/>
                </a:lnTo>
                <a:lnTo>
                  <a:pt x="333341" y="6124"/>
                </a:lnTo>
                <a:lnTo>
                  <a:pt x="326536" y="1634"/>
                </a:lnTo>
                <a:lnTo>
                  <a:pt x="31873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238115" y="7351623"/>
            <a:ext cx="10795" cy="53340"/>
          </a:xfrm>
          <a:custGeom>
            <a:avLst/>
            <a:gdLst/>
            <a:ahLst/>
            <a:cxnLst/>
            <a:rect l="l" t="t" r="r" b="b"/>
            <a:pathLst>
              <a:path w="10795" h="53340">
                <a:moveTo>
                  <a:pt x="0" y="52946"/>
                </a:moveTo>
                <a:lnTo>
                  <a:pt x="10629" y="52946"/>
                </a:lnTo>
                <a:lnTo>
                  <a:pt x="10629" y="0"/>
                </a:lnTo>
                <a:lnTo>
                  <a:pt x="0" y="0"/>
                </a:lnTo>
                <a:lnTo>
                  <a:pt x="0" y="5294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5216868" y="7399273"/>
            <a:ext cx="53340" cy="10795"/>
          </a:xfrm>
          <a:custGeom>
            <a:avLst/>
            <a:gdLst/>
            <a:ahLst/>
            <a:cxnLst/>
            <a:rect l="l" t="t" r="r" b="b"/>
            <a:pathLst>
              <a:path w="53339" h="10795">
                <a:moveTo>
                  <a:pt x="0" y="10591"/>
                </a:moveTo>
                <a:lnTo>
                  <a:pt x="53124" y="10591"/>
                </a:lnTo>
                <a:lnTo>
                  <a:pt x="53124" y="0"/>
                </a:lnTo>
                <a:lnTo>
                  <a:pt x="0" y="0"/>
                </a:lnTo>
                <a:lnTo>
                  <a:pt x="0" y="1059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5216866" y="7309487"/>
            <a:ext cx="127635" cy="0"/>
          </a:xfrm>
          <a:custGeom>
            <a:avLst/>
            <a:gdLst/>
            <a:ahLst/>
            <a:cxnLst/>
            <a:rect l="l" t="t" r="r" b="b"/>
            <a:pathLst>
              <a:path w="127635">
                <a:moveTo>
                  <a:pt x="0" y="0"/>
                </a:moveTo>
                <a:lnTo>
                  <a:pt x="127495" y="0"/>
                </a:lnTo>
              </a:path>
            </a:pathLst>
          </a:custGeom>
          <a:ln w="1016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5339053" y="7134227"/>
            <a:ext cx="0" cy="170180"/>
          </a:xfrm>
          <a:custGeom>
            <a:avLst/>
            <a:gdLst/>
            <a:ahLst/>
            <a:cxnLst/>
            <a:rect l="l" t="t" r="r" b="b"/>
            <a:pathLst>
              <a:path h="170179">
                <a:moveTo>
                  <a:pt x="0" y="0"/>
                </a:moveTo>
                <a:lnTo>
                  <a:pt x="0" y="170180"/>
                </a:lnTo>
              </a:path>
            </a:pathLst>
          </a:custGeom>
          <a:ln w="1061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046877" y="7129147"/>
            <a:ext cx="297815" cy="0"/>
          </a:xfrm>
          <a:custGeom>
            <a:avLst/>
            <a:gdLst/>
            <a:ahLst/>
            <a:cxnLst/>
            <a:rect l="l" t="t" r="r" b="b"/>
            <a:pathLst>
              <a:path w="297814">
                <a:moveTo>
                  <a:pt x="0" y="0"/>
                </a:moveTo>
                <a:lnTo>
                  <a:pt x="297484" y="0"/>
                </a:lnTo>
              </a:path>
            </a:pathLst>
          </a:custGeom>
          <a:ln w="1015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5025618" y="7144715"/>
            <a:ext cx="297497" cy="26543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0278618" y="5677935"/>
            <a:ext cx="314807" cy="31490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>
            <a:spLocks noGrp="1"/>
          </p:cNvSpPr>
          <p:nvPr>
            <p:ph type="sldNum" sz="quarter" idx="7"/>
          </p:nvPr>
        </p:nvSpPr>
        <p:spPr>
          <a:xfrm>
            <a:off x="431800" y="6969059"/>
            <a:ext cx="1350010" cy="308417"/>
          </a:xfrm>
          <a:prstGeom prst="rect">
            <a:avLst/>
          </a:prstGeom>
        </p:spPr>
        <p:txBody>
          <a:bodyPr vert="horz" wrap="square" lIns="0" tIns="31114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44"/>
              </a:spcBef>
            </a:pPr>
            <a:fld id="{81D60167-4931-47E6-BA6A-407CBD079E47}" type="slidenum">
              <a:rPr sz="1800" smtClean="0">
                <a:solidFill>
                  <a:srgbClr val="BCBEC0"/>
                </a:solidFill>
              </a:rPr>
              <a:t>8</a:t>
            </a:fld>
            <a:endParaRPr sz="1500" baseline="2777" dirty="0"/>
          </a:p>
        </p:txBody>
      </p:sp>
      <p:pic>
        <p:nvPicPr>
          <p:cNvPr id="46" name="Рисунок 4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51900" y="6864642"/>
            <a:ext cx="1410741" cy="348105"/>
          </a:xfrm>
          <a:prstGeom prst="rect">
            <a:avLst/>
          </a:prstGeom>
        </p:spPr>
      </p:pic>
      <p:sp>
        <p:nvSpPr>
          <p:cNvPr id="47" name="object 18">
            <a:extLst>
              <a:ext uri="{FF2B5EF4-FFF2-40B4-BE49-F238E27FC236}">
                <a16:creationId xmlns:a16="http://schemas.microsoft.com/office/drawing/2014/main" id="{1DE523A4-AE85-534E-A6EA-2715FB38CA8D}"/>
              </a:ext>
            </a:extLst>
          </p:cNvPr>
          <p:cNvSpPr txBox="1"/>
          <p:nvPr/>
        </p:nvSpPr>
        <p:spPr>
          <a:xfrm>
            <a:off x="2667952" y="5285064"/>
            <a:ext cx="4380750" cy="130548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lvl="0" algn="ctr"/>
            <a:r>
              <a:rPr lang="ru-RU" sz="2800" dirty="0"/>
              <a:t>Код говорит вам, что делает, а документация должна указывать, почему и как.</a:t>
            </a:r>
          </a:p>
        </p:txBody>
      </p:sp>
      <p:pic>
        <p:nvPicPr>
          <p:cNvPr id="5121" name="Picture 1" descr="page14image37177024">
            <a:extLst>
              <a:ext uri="{FF2B5EF4-FFF2-40B4-BE49-F238E27FC236}">
                <a16:creationId xmlns:a16="http://schemas.microsoft.com/office/drawing/2014/main" id="{0B28187F-6F7E-E84A-9E4E-5A1198D641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6547" y="2733176"/>
            <a:ext cx="1955800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page14image37191040">
            <a:extLst>
              <a:ext uri="{FF2B5EF4-FFF2-40B4-BE49-F238E27FC236}">
                <a16:creationId xmlns:a16="http://schemas.microsoft.com/office/drawing/2014/main" id="{08C330F2-168C-3F42-844F-47BA6643ED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8327" y="2759523"/>
            <a:ext cx="1955800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page14image37175296">
            <a:extLst>
              <a:ext uri="{FF2B5EF4-FFF2-40B4-BE49-F238E27FC236}">
                <a16:creationId xmlns:a16="http://schemas.microsoft.com/office/drawing/2014/main" id="{5EB18AD9-3E2A-DA4C-B393-70DFD454FB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7582" y="4865117"/>
            <a:ext cx="1955800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page14image37179712">
            <a:extLst>
              <a:ext uri="{FF2B5EF4-FFF2-40B4-BE49-F238E27FC236}">
                <a16:creationId xmlns:a16="http://schemas.microsoft.com/office/drawing/2014/main" id="{224E0A94-BD29-3E4C-9AD5-5A2EC5849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6547" y="4865117"/>
            <a:ext cx="1955800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95077599-B459-634B-AB6B-A2A9EB0ABC29}"/>
              </a:ext>
            </a:extLst>
          </p:cNvPr>
          <p:cNvSpPr/>
          <p:nvPr/>
        </p:nvSpPr>
        <p:spPr>
          <a:xfrm>
            <a:off x="3251741" y="3673797"/>
            <a:ext cx="10815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dirty="0" err="1">
                <a:solidFill>
                  <a:srgbClr val="FFFFFF"/>
                </a:solidFill>
                <a:latin typeface="8,Bold"/>
              </a:rPr>
              <a:t>JavaDocs</a:t>
            </a:r>
            <a:r>
              <a:rPr lang="en" dirty="0">
                <a:solidFill>
                  <a:srgbClr val="FFFFFF"/>
                </a:solidFill>
                <a:latin typeface="8,Bold"/>
              </a:rPr>
              <a:t> </a:t>
            </a:r>
            <a:endParaRPr lang="en" dirty="0">
              <a:effectLst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C1F11838-076B-A54D-84A9-8A0A1CB59BA1}"/>
              </a:ext>
            </a:extLst>
          </p:cNvPr>
          <p:cNvSpPr/>
          <p:nvPr/>
        </p:nvSpPr>
        <p:spPr>
          <a:xfrm>
            <a:off x="5399391" y="3520368"/>
            <a:ext cx="7393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dirty="0">
                <a:solidFill>
                  <a:srgbClr val="FFFFFF"/>
                </a:solidFill>
                <a:latin typeface="8,Bold"/>
              </a:rPr>
              <a:t>Block </a:t>
            </a:r>
            <a:endParaRPr lang="en" dirty="0">
              <a:effectLst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69176880-A1C8-4947-B4EA-D57707BB4B7B}"/>
              </a:ext>
            </a:extLst>
          </p:cNvPr>
          <p:cNvSpPr/>
          <p:nvPr/>
        </p:nvSpPr>
        <p:spPr>
          <a:xfrm>
            <a:off x="5142365" y="3816294"/>
            <a:ext cx="12533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dirty="0">
                <a:solidFill>
                  <a:srgbClr val="FFFFFF"/>
                </a:solidFill>
                <a:latin typeface="8,Bold"/>
              </a:rPr>
              <a:t>Comments </a:t>
            </a:r>
            <a:endParaRPr lang="en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1682635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2027758" y="3706050"/>
            <a:ext cx="306070" cy="313690"/>
          </a:xfrm>
          <a:custGeom>
            <a:avLst/>
            <a:gdLst/>
            <a:ahLst/>
            <a:cxnLst/>
            <a:rect l="l" t="t" r="r" b="b"/>
            <a:pathLst>
              <a:path w="306069" h="313689">
                <a:moveTo>
                  <a:pt x="306069" y="313207"/>
                </a:moveTo>
                <a:lnTo>
                  <a:pt x="0" y="313207"/>
                </a:lnTo>
                <a:lnTo>
                  <a:pt x="0" y="0"/>
                </a:lnTo>
                <a:lnTo>
                  <a:pt x="306069" y="0"/>
                </a:lnTo>
                <a:lnTo>
                  <a:pt x="306069" y="3132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97342" y="3392411"/>
            <a:ext cx="306070" cy="313690"/>
          </a:xfrm>
          <a:custGeom>
            <a:avLst/>
            <a:gdLst/>
            <a:ahLst/>
            <a:cxnLst/>
            <a:rect l="l" t="t" r="r" b="b"/>
            <a:pathLst>
              <a:path w="306069" h="313689">
                <a:moveTo>
                  <a:pt x="306069" y="313207"/>
                </a:moveTo>
                <a:lnTo>
                  <a:pt x="0" y="313207"/>
                </a:lnTo>
                <a:lnTo>
                  <a:pt x="0" y="0"/>
                </a:lnTo>
                <a:lnTo>
                  <a:pt x="306069" y="0"/>
                </a:lnTo>
                <a:lnTo>
                  <a:pt x="306069" y="3132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516994" y="3391344"/>
            <a:ext cx="306070" cy="313690"/>
          </a:xfrm>
          <a:custGeom>
            <a:avLst/>
            <a:gdLst/>
            <a:ahLst/>
            <a:cxnLst/>
            <a:rect l="l" t="t" r="r" b="b"/>
            <a:pathLst>
              <a:path w="306070" h="313689">
                <a:moveTo>
                  <a:pt x="306070" y="313207"/>
                </a:moveTo>
                <a:lnTo>
                  <a:pt x="0" y="313207"/>
                </a:lnTo>
                <a:lnTo>
                  <a:pt x="0" y="0"/>
                </a:lnTo>
                <a:lnTo>
                  <a:pt x="306070" y="0"/>
                </a:lnTo>
                <a:lnTo>
                  <a:pt x="306070" y="3132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987486" y="3391344"/>
            <a:ext cx="306070" cy="313690"/>
          </a:xfrm>
          <a:custGeom>
            <a:avLst/>
            <a:gdLst/>
            <a:ahLst/>
            <a:cxnLst/>
            <a:rect l="l" t="t" r="r" b="b"/>
            <a:pathLst>
              <a:path w="306070" h="313689">
                <a:moveTo>
                  <a:pt x="306057" y="313207"/>
                </a:moveTo>
                <a:lnTo>
                  <a:pt x="0" y="313207"/>
                </a:lnTo>
                <a:lnTo>
                  <a:pt x="0" y="0"/>
                </a:lnTo>
                <a:lnTo>
                  <a:pt x="306057" y="0"/>
                </a:lnTo>
                <a:lnTo>
                  <a:pt x="306057" y="3132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343099" y="3391344"/>
            <a:ext cx="306070" cy="313690"/>
          </a:xfrm>
          <a:custGeom>
            <a:avLst/>
            <a:gdLst/>
            <a:ahLst/>
            <a:cxnLst/>
            <a:rect l="l" t="t" r="r" b="b"/>
            <a:pathLst>
              <a:path w="306069" h="313689">
                <a:moveTo>
                  <a:pt x="306057" y="313207"/>
                </a:moveTo>
                <a:lnTo>
                  <a:pt x="0" y="313207"/>
                </a:lnTo>
                <a:lnTo>
                  <a:pt x="0" y="0"/>
                </a:lnTo>
                <a:lnTo>
                  <a:pt x="306057" y="0"/>
                </a:lnTo>
                <a:lnTo>
                  <a:pt x="306057" y="3132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350" y="12"/>
            <a:ext cx="10685780" cy="1776095"/>
          </a:xfrm>
          <a:custGeom>
            <a:avLst/>
            <a:gdLst/>
            <a:ahLst/>
            <a:cxnLst/>
            <a:rect l="l" t="t" r="r" b="b"/>
            <a:pathLst>
              <a:path w="10685780" h="1776095">
                <a:moveTo>
                  <a:pt x="0" y="1775993"/>
                </a:moveTo>
                <a:lnTo>
                  <a:pt x="10685640" y="1775993"/>
                </a:lnTo>
                <a:lnTo>
                  <a:pt x="10685640" y="0"/>
                </a:lnTo>
                <a:lnTo>
                  <a:pt x="0" y="0"/>
                </a:lnTo>
                <a:lnTo>
                  <a:pt x="0" y="1775993"/>
                </a:lnTo>
                <a:close/>
              </a:path>
            </a:pathLst>
          </a:custGeom>
          <a:solidFill>
            <a:srgbClr val="00669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444500" y="301237"/>
            <a:ext cx="307340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057275" algn="l"/>
              </a:tabLst>
            </a:pPr>
            <a:r>
              <a:rPr lang="ru-RU" sz="1400" b="1" spc="75" dirty="0">
                <a:solidFill>
                  <a:srgbClr val="52A5CB"/>
                </a:solidFill>
                <a:latin typeface="SFProText-Heavy"/>
                <a:cs typeface="SFProText-Heavy"/>
              </a:rPr>
              <a:t>Курс </a:t>
            </a:r>
            <a:r>
              <a:rPr lang="en-GB" sz="1400" b="1" spc="75" dirty="0">
                <a:solidFill>
                  <a:srgbClr val="52A5CB"/>
                </a:solidFill>
                <a:latin typeface="SFProText-Heavy"/>
                <a:cs typeface="SFProText-Heavy"/>
              </a:rPr>
              <a:t>Development and Operation</a:t>
            </a:r>
            <a:r>
              <a:rPr lang="en-US" sz="1400" b="1" spc="75" dirty="0">
                <a:solidFill>
                  <a:srgbClr val="52A5CB"/>
                </a:solidFill>
                <a:latin typeface="SFProText-Heavy"/>
                <a:cs typeface="SFProText-Heavy"/>
              </a:rPr>
              <a:t>s</a:t>
            </a:r>
            <a:endParaRPr lang="en-GB" sz="1400" dirty="0">
              <a:latin typeface="SFProText-Heavy"/>
              <a:cs typeface="SFProText-Heavy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9519754" y="12"/>
            <a:ext cx="582930" cy="565150"/>
          </a:xfrm>
          <a:custGeom>
            <a:avLst/>
            <a:gdLst/>
            <a:ahLst/>
            <a:cxnLst/>
            <a:rect l="l" t="t" r="r" b="b"/>
            <a:pathLst>
              <a:path w="582929" h="565150">
                <a:moveTo>
                  <a:pt x="0" y="564756"/>
                </a:moveTo>
                <a:lnTo>
                  <a:pt x="582764" y="564756"/>
                </a:lnTo>
                <a:lnTo>
                  <a:pt x="582764" y="0"/>
                </a:lnTo>
                <a:lnTo>
                  <a:pt x="0" y="0"/>
                </a:lnTo>
                <a:lnTo>
                  <a:pt x="0" y="56475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311819" y="564769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90" h="291465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52A5CB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9205109" y="1484630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90" h="291464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52A5CB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55930">
              <a:lnSpc>
                <a:spcPct val="100000"/>
              </a:lnSpc>
              <a:spcBef>
                <a:spcPts val="100"/>
              </a:spcBef>
            </a:pPr>
            <a:r>
              <a:rPr lang="ru-RU" spc="-10" dirty="0"/>
              <a:t>Технический долг</a:t>
            </a:r>
            <a:endParaRPr spc="-10" dirty="0"/>
          </a:p>
        </p:txBody>
      </p:sp>
      <p:sp>
        <p:nvSpPr>
          <p:cNvPr id="22" name="object 22"/>
          <p:cNvSpPr/>
          <p:nvPr/>
        </p:nvSpPr>
        <p:spPr>
          <a:xfrm>
            <a:off x="1340726" y="1776006"/>
            <a:ext cx="582930" cy="582930"/>
          </a:xfrm>
          <a:custGeom>
            <a:avLst/>
            <a:gdLst/>
            <a:ahLst/>
            <a:cxnLst/>
            <a:rect l="l" t="t" r="r" b="b"/>
            <a:pathLst>
              <a:path w="582930" h="582930">
                <a:moveTo>
                  <a:pt x="0" y="582764"/>
                </a:moveTo>
                <a:lnTo>
                  <a:pt x="582764" y="582764"/>
                </a:lnTo>
                <a:lnTo>
                  <a:pt x="582764" y="0"/>
                </a:lnTo>
                <a:lnTo>
                  <a:pt x="0" y="0"/>
                </a:lnTo>
                <a:lnTo>
                  <a:pt x="0" y="582764"/>
                </a:lnTo>
                <a:close/>
              </a:path>
            </a:pathLst>
          </a:custGeom>
          <a:solidFill>
            <a:srgbClr val="231F20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039964" y="2368156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90" h="291464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52A5CB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642004" y="2659532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89" h="291464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52A5CB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0164394" y="5544007"/>
            <a:ext cx="527685" cy="582930"/>
          </a:xfrm>
          <a:custGeom>
            <a:avLst/>
            <a:gdLst/>
            <a:ahLst/>
            <a:cxnLst/>
            <a:rect l="l" t="t" r="r" b="b"/>
            <a:pathLst>
              <a:path w="527684" h="582929">
                <a:moveTo>
                  <a:pt x="0" y="582764"/>
                </a:moveTo>
                <a:lnTo>
                  <a:pt x="527608" y="582764"/>
                </a:lnTo>
                <a:lnTo>
                  <a:pt x="527608" y="0"/>
                </a:lnTo>
                <a:lnTo>
                  <a:pt x="0" y="0"/>
                </a:lnTo>
                <a:lnTo>
                  <a:pt x="0" y="582764"/>
                </a:lnTo>
                <a:close/>
              </a:path>
            </a:pathLst>
          </a:custGeom>
          <a:solidFill>
            <a:srgbClr val="231F20">
              <a:alpha val="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489892" y="6699732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89" h="291465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52A5CB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901336" y="6984009"/>
            <a:ext cx="588645" cy="570230"/>
          </a:xfrm>
          <a:custGeom>
            <a:avLst/>
            <a:gdLst/>
            <a:ahLst/>
            <a:cxnLst/>
            <a:rect l="l" t="t" r="r" b="b"/>
            <a:pathLst>
              <a:path w="588645" h="570229">
                <a:moveTo>
                  <a:pt x="0" y="570191"/>
                </a:moveTo>
                <a:lnTo>
                  <a:pt x="588556" y="570191"/>
                </a:lnTo>
                <a:lnTo>
                  <a:pt x="588556" y="0"/>
                </a:lnTo>
                <a:lnTo>
                  <a:pt x="0" y="0"/>
                </a:lnTo>
                <a:lnTo>
                  <a:pt x="0" y="570191"/>
                </a:lnTo>
                <a:close/>
              </a:path>
            </a:pathLst>
          </a:custGeom>
          <a:solidFill>
            <a:srgbClr val="231F20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558000" y="1776006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90" h="291464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52A5CB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858761" y="2067394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90" h="291464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231F20">
              <a:alpha val="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898001" y="1776006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90" h="291464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231F20">
              <a:alpha val="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372756" y="3706063"/>
            <a:ext cx="306070" cy="304800"/>
          </a:xfrm>
          <a:custGeom>
            <a:avLst/>
            <a:gdLst/>
            <a:ahLst/>
            <a:cxnLst/>
            <a:rect l="l" t="t" r="r" b="b"/>
            <a:pathLst>
              <a:path w="306070" h="304800">
                <a:moveTo>
                  <a:pt x="306070" y="304342"/>
                </a:moveTo>
                <a:lnTo>
                  <a:pt x="0" y="304342"/>
                </a:lnTo>
                <a:lnTo>
                  <a:pt x="0" y="0"/>
                </a:lnTo>
                <a:lnTo>
                  <a:pt x="306070" y="0"/>
                </a:lnTo>
                <a:lnTo>
                  <a:pt x="306070" y="30434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209209" y="3706063"/>
            <a:ext cx="306070" cy="304800"/>
          </a:xfrm>
          <a:custGeom>
            <a:avLst/>
            <a:gdLst/>
            <a:ahLst/>
            <a:cxnLst/>
            <a:rect l="l" t="t" r="r" b="b"/>
            <a:pathLst>
              <a:path w="306070" h="304800">
                <a:moveTo>
                  <a:pt x="306057" y="304342"/>
                </a:moveTo>
                <a:lnTo>
                  <a:pt x="0" y="304342"/>
                </a:lnTo>
                <a:lnTo>
                  <a:pt x="0" y="0"/>
                </a:lnTo>
                <a:lnTo>
                  <a:pt x="306057" y="0"/>
                </a:lnTo>
                <a:lnTo>
                  <a:pt x="306057" y="30434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983547" y="3706063"/>
            <a:ext cx="306070" cy="304800"/>
          </a:xfrm>
          <a:custGeom>
            <a:avLst/>
            <a:gdLst/>
            <a:ahLst/>
            <a:cxnLst/>
            <a:rect l="l" t="t" r="r" b="b"/>
            <a:pathLst>
              <a:path w="306070" h="304800">
                <a:moveTo>
                  <a:pt x="306057" y="304342"/>
                </a:moveTo>
                <a:lnTo>
                  <a:pt x="0" y="304342"/>
                </a:lnTo>
                <a:lnTo>
                  <a:pt x="0" y="0"/>
                </a:lnTo>
                <a:lnTo>
                  <a:pt x="306057" y="0"/>
                </a:lnTo>
                <a:lnTo>
                  <a:pt x="306057" y="30434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454716" y="1892800"/>
            <a:ext cx="354965" cy="244475"/>
          </a:xfrm>
          <a:custGeom>
            <a:avLst/>
            <a:gdLst/>
            <a:ahLst/>
            <a:cxnLst/>
            <a:rect l="l" t="t" r="r" b="b"/>
            <a:pathLst>
              <a:path w="354964" h="244475">
                <a:moveTo>
                  <a:pt x="160769" y="0"/>
                </a:moveTo>
                <a:lnTo>
                  <a:pt x="125381" y="7182"/>
                </a:lnTo>
                <a:lnTo>
                  <a:pt x="95972" y="26912"/>
                </a:lnTo>
                <a:lnTo>
                  <a:pt x="75399" y="56465"/>
                </a:lnTo>
                <a:lnTo>
                  <a:pt x="66522" y="93116"/>
                </a:lnTo>
                <a:lnTo>
                  <a:pt x="40344" y="100638"/>
                </a:lnTo>
                <a:lnTo>
                  <a:pt x="19230" y="117298"/>
                </a:lnTo>
                <a:lnTo>
                  <a:pt x="5132" y="140781"/>
                </a:lnTo>
                <a:lnTo>
                  <a:pt x="0" y="168770"/>
                </a:lnTo>
                <a:lnTo>
                  <a:pt x="5132" y="196753"/>
                </a:lnTo>
                <a:lnTo>
                  <a:pt x="19230" y="220237"/>
                </a:lnTo>
                <a:lnTo>
                  <a:pt x="40344" y="236900"/>
                </a:lnTo>
                <a:lnTo>
                  <a:pt x="66522" y="244424"/>
                </a:lnTo>
                <a:lnTo>
                  <a:pt x="66522" y="232778"/>
                </a:lnTo>
                <a:lnTo>
                  <a:pt x="44996" y="226256"/>
                </a:lnTo>
                <a:lnTo>
                  <a:pt x="27370" y="212232"/>
                </a:lnTo>
                <a:lnTo>
                  <a:pt x="15460" y="192480"/>
                </a:lnTo>
                <a:lnTo>
                  <a:pt x="11087" y="168770"/>
                </a:lnTo>
                <a:lnTo>
                  <a:pt x="15936" y="144033"/>
                </a:lnTo>
                <a:lnTo>
                  <a:pt x="29102" y="123663"/>
                </a:lnTo>
                <a:lnTo>
                  <a:pt x="48506" y="109841"/>
                </a:lnTo>
                <a:lnTo>
                  <a:pt x="72072" y="104749"/>
                </a:lnTo>
                <a:lnTo>
                  <a:pt x="77609" y="104749"/>
                </a:lnTo>
                <a:lnTo>
                  <a:pt x="77609" y="98932"/>
                </a:lnTo>
                <a:lnTo>
                  <a:pt x="84170" y="65034"/>
                </a:lnTo>
                <a:lnTo>
                  <a:pt x="102034" y="37276"/>
                </a:lnTo>
                <a:lnTo>
                  <a:pt x="128476" y="18521"/>
                </a:lnTo>
                <a:lnTo>
                  <a:pt x="160769" y="11633"/>
                </a:lnTo>
                <a:lnTo>
                  <a:pt x="205957" y="11633"/>
                </a:lnTo>
                <a:lnTo>
                  <a:pt x="185604" y="3181"/>
                </a:lnTo>
                <a:lnTo>
                  <a:pt x="160769" y="0"/>
                </a:lnTo>
                <a:close/>
              </a:path>
              <a:path w="354964" h="244475">
                <a:moveTo>
                  <a:pt x="205957" y="11633"/>
                </a:moveTo>
                <a:lnTo>
                  <a:pt x="160769" y="11633"/>
                </a:lnTo>
                <a:lnTo>
                  <a:pt x="182960" y="14565"/>
                </a:lnTo>
                <a:lnTo>
                  <a:pt x="203206" y="23090"/>
                </a:lnTo>
                <a:lnTo>
                  <a:pt x="220594" y="36798"/>
                </a:lnTo>
                <a:lnTo>
                  <a:pt x="234213" y="55283"/>
                </a:lnTo>
                <a:lnTo>
                  <a:pt x="235597" y="58191"/>
                </a:lnTo>
                <a:lnTo>
                  <a:pt x="243916" y="58191"/>
                </a:lnTo>
                <a:lnTo>
                  <a:pt x="264877" y="62397"/>
                </a:lnTo>
                <a:lnTo>
                  <a:pt x="278563" y="73288"/>
                </a:lnTo>
                <a:lnTo>
                  <a:pt x="286012" y="88270"/>
                </a:lnTo>
                <a:lnTo>
                  <a:pt x="288264" y="104749"/>
                </a:lnTo>
                <a:lnTo>
                  <a:pt x="288264" y="110566"/>
                </a:lnTo>
                <a:lnTo>
                  <a:pt x="293801" y="110566"/>
                </a:lnTo>
                <a:lnTo>
                  <a:pt x="313878" y="114954"/>
                </a:lnTo>
                <a:lnTo>
                  <a:pt x="329666" y="127119"/>
                </a:lnTo>
                <a:lnTo>
                  <a:pt x="339996" y="145558"/>
                </a:lnTo>
                <a:lnTo>
                  <a:pt x="343700" y="168770"/>
                </a:lnTo>
                <a:lnTo>
                  <a:pt x="339326" y="192480"/>
                </a:lnTo>
                <a:lnTo>
                  <a:pt x="327417" y="212232"/>
                </a:lnTo>
                <a:lnTo>
                  <a:pt x="309790" y="226256"/>
                </a:lnTo>
                <a:lnTo>
                  <a:pt x="288264" y="232778"/>
                </a:lnTo>
                <a:lnTo>
                  <a:pt x="288264" y="244424"/>
                </a:lnTo>
                <a:lnTo>
                  <a:pt x="314442" y="236900"/>
                </a:lnTo>
                <a:lnTo>
                  <a:pt x="335556" y="220237"/>
                </a:lnTo>
                <a:lnTo>
                  <a:pt x="349654" y="196753"/>
                </a:lnTo>
                <a:lnTo>
                  <a:pt x="354787" y="168770"/>
                </a:lnTo>
                <a:lnTo>
                  <a:pt x="350608" y="142306"/>
                </a:lnTo>
                <a:lnTo>
                  <a:pt x="339023" y="120754"/>
                </a:lnTo>
                <a:lnTo>
                  <a:pt x="321461" y="105751"/>
                </a:lnTo>
                <a:lnTo>
                  <a:pt x="299351" y="98932"/>
                </a:lnTo>
                <a:lnTo>
                  <a:pt x="294004" y="77240"/>
                </a:lnTo>
                <a:lnTo>
                  <a:pt x="282549" y="60732"/>
                </a:lnTo>
                <a:lnTo>
                  <a:pt x="265636" y="50228"/>
                </a:lnTo>
                <a:lnTo>
                  <a:pt x="243916" y="46545"/>
                </a:lnTo>
                <a:lnTo>
                  <a:pt x="241147" y="46545"/>
                </a:lnTo>
                <a:lnTo>
                  <a:pt x="226441" y="26998"/>
                </a:lnTo>
                <a:lnTo>
                  <a:pt x="207711" y="12361"/>
                </a:lnTo>
                <a:lnTo>
                  <a:pt x="205957" y="1163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532331" y="2033702"/>
            <a:ext cx="199555" cy="2082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025630" y="7102803"/>
            <a:ext cx="340360" cy="254635"/>
          </a:xfrm>
          <a:custGeom>
            <a:avLst/>
            <a:gdLst/>
            <a:ahLst/>
            <a:cxnLst/>
            <a:rect l="l" t="t" r="r" b="b"/>
            <a:pathLst>
              <a:path w="340360" h="254634">
                <a:moveTo>
                  <a:pt x="336539" y="10591"/>
                </a:moveTo>
                <a:lnTo>
                  <a:pt x="324040" y="10591"/>
                </a:lnTo>
                <a:lnTo>
                  <a:pt x="329361" y="14554"/>
                </a:lnTo>
                <a:lnTo>
                  <a:pt x="329361" y="238239"/>
                </a:lnTo>
                <a:lnTo>
                  <a:pt x="324040" y="243522"/>
                </a:lnTo>
                <a:lnTo>
                  <a:pt x="191236" y="243522"/>
                </a:lnTo>
                <a:lnTo>
                  <a:pt x="191236" y="254114"/>
                </a:lnTo>
                <a:lnTo>
                  <a:pt x="318731" y="254114"/>
                </a:lnTo>
                <a:lnTo>
                  <a:pt x="326536" y="252481"/>
                </a:lnTo>
                <a:lnTo>
                  <a:pt x="333341" y="247996"/>
                </a:lnTo>
                <a:lnTo>
                  <a:pt x="338153" y="241276"/>
                </a:lnTo>
                <a:lnTo>
                  <a:pt x="339978" y="232943"/>
                </a:lnTo>
                <a:lnTo>
                  <a:pt x="339978" y="21183"/>
                </a:lnTo>
                <a:lnTo>
                  <a:pt x="338153" y="12848"/>
                </a:lnTo>
                <a:lnTo>
                  <a:pt x="336539" y="10591"/>
                </a:lnTo>
                <a:close/>
              </a:path>
              <a:path w="340360" h="254634">
                <a:moveTo>
                  <a:pt x="318731" y="0"/>
                </a:moveTo>
                <a:lnTo>
                  <a:pt x="21247" y="0"/>
                </a:lnTo>
                <a:lnTo>
                  <a:pt x="12885" y="1634"/>
                </a:lnTo>
                <a:lnTo>
                  <a:pt x="6142" y="6124"/>
                </a:lnTo>
                <a:lnTo>
                  <a:pt x="1639" y="12848"/>
                </a:lnTo>
                <a:lnTo>
                  <a:pt x="0" y="21183"/>
                </a:lnTo>
                <a:lnTo>
                  <a:pt x="0" y="31762"/>
                </a:lnTo>
                <a:lnTo>
                  <a:pt x="10617" y="31762"/>
                </a:lnTo>
                <a:lnTo>
                  <a:pt x="10617" y="14554"/>
                </a:lnTo>
                <a:lnTo>
                  <a:pt x="14604" y="10591"/>
                </a:lnTo>
                <a:lnTo>
                  <a:pt x="336539" y="10591"/>
                </a:lnTo>
                <a:lnTo>
                  <a:pt x="333341" y="6124"/>
                </a:lnTo>
                <a:lnTo>
                  <a:pt x="326536" y="1634"/>
                </a:lnTo>
                <a:lnTo>
                  <a:pt x="31873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238115" y="7351623"/>
            <a:ext cx="10795" cy="53340"/>
          </a:xfrm>
          <a:custGeom>
            <a:avLst/>
            <a:gdLst/>
            <a:ahLst/>
            <a:cxnLst/>
            <a:rect l="l" t="t" r="r" b="b"/>
            <a:pathLst>
              <a:path w="10795" h="53340">
                <a:moveTo>
                  <a:pt x="0" y="52946"/>
                </a:moveTo>
                <a:lnTo>
                  <a:pt x="10629" y="52946"/>
                </a:lnTo>
                <a:lnTo>
                  <a:pt x="10629" y="0"/>
                </a:lnTo>
                <a:lnTo>
                  <a:pt x="0" y="0"/>
                </a:lnTo>
                <a:lnTo>
                  <a:pt x="0" y="5294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5216868" y="7399273"/>
            <a:ext cx="53340" cy="10795"/>
          </a:xfrm>
          <a:custGeom>
            <a:avLst/>
            <a:gdLst/>
            <a:ahLst/>
            <a:cxnLst/>
            <a:rect l="l" t="t" r="r" b="b"/>
            <a:pathLst>
              <a:path w="53339" h="10795">
                <a:moveTo>
                  <a:pt x="0" y="10591"/>
                </a:moveTo>
                <a:lnTo>
                  <a:pt x="53124" y="10591"/>
                </a:lnTo>
                <a:lnTo>
                  <a:pt x="53124" y="0"/>
                </a:lnTo>
                <a:lnTo>
                  <a:pt x="0" y="0"/>
                </a:lnTo>
                <a:lnTo>
                  <a:pt x="0" y="1059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5216866" y="7309487"/>
            <a:ext cx="127635" cy="0"/>
          </a:xfrm>
          <a:custGeom>
            <a:avLst/>
            <a:gdLst/>
            <a:ahLst/>
            <a:cxnLst/>
            <a:rect l="l" t="t" r="r" b="b"/>
            <a:pathLst>
              <a:path w="127635">
                <a:moveTo>
                  <a:pt x="0" y="0"/>
                </a:moveTo>
                <a:lnTo>
                  <a:pt x="127495" y="0"/>
                </a:lnTo>
              </a:path>
            </a:pathLst>
          </a:custGeom>
          <a:ln w="1016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5339053" y="7134227"/>
            <a:ext cx="0" cy="170180"/>
          </a:xfrm>
          <a:custGeom>
            <a:avLst/>
            <a:gdLst/>
            <a:ahLst/>
            <a:cxnLst/>
            <a:rect l="l" t="t" r="r" b="b"/>
            <a:pathLst>
              <a:path h="170179">
                <a:moveTo>
                  <a:pt x="0" y="0"/>
                </a:moveTo>
                <a:lnTo>
                  <a:pt x="0" y="170180"/>
                </a:lnTo>
              </a:path>
            </a:pathLst>
          </a:custGeom>
          <a:ln w="1061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046877" y="7129147"/>
            <a:ext cx="297815" cy="0"/>
          </a:xfrm>
          <a:custGeom>
            <a:avLst/>
            <a:gdLst/>
            <a:ahLst/>
            <a:cxnLst/>
            <a:rect l="l" t="t" r="r" b="b"/>
            <a:pathLst>
              <a:path w="297814">
                <a:moveTo>
                  <a:pt x="0" y="0"/>
                </a:moveTo>
                <a:lnTo>
                  <a:pt x="297484" y="0"/>
                </a:lnTo>
              </a:path>
            </a:pathLst>
          </a:custGeom>
          <a:ln w="1015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5025618" y="7144715"/>
            <a:ext cx="297497" cy="26543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0278618" y="5677935"/>
            <a:ext cx="314807" cy="31490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>
            <a:spLocks noGrp="1"/>
          </p:cNvSpPr>
          <p:nvPr>
            <p:ph type="sldNum" sz="quarter" idx="7"/>
          </p:nvPr>
        </p:nvSpPr>
        <p:spPr>
          <a:xfrm>
            <a:off x="431800" y="6969059"/>
            <a:ext cx="1350010" cy="308417"/>
          </a:xfrm>
          <a:prstGeom prst="rect">
            <a:avLst/>
          </a:prstGeom>
        </p:spPr>
        <p:txBody>
          <a:bodyPr vert="horz" wrap="square" lIns="0" tIns="31114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44"/>
              </a:spcBef>
            </a:pPr>
            <a:fld id="{81D60167-4931-47E6-BA6A-407CBD079E47}" type="slidenum">
              <a:rPr sz="1800" smtClean="0">
                <a:solidFill>
                  <a:srgbClr val="BCBEC0"/>
                </a:solidFill>
              </a:rPr>
              <a:t>9</a:t>
            </a:fld>
            <a:endParaRPr sz="1500" baseline="2777" dirty="0"/>
          </a:p>
        </p:txBody>
      </p:sp>
      <p:pic>
        <p:nvPicPr>
          <p:cNvPr id="46" name="Рисунок 4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51900" y="6864642"/>
            <a:ext cx="1410741" cy="348105"/>
          </a:xfrm>
          <a:prstGeom prst="rect">
            <a:avLst/>
          </a:prstGeom>
        </p:spPr>
      </p:pic>
      <p:pic>
        <p:nvPicPr>
          <p:cNvPr id="6145" name="Picture 1" descr="page15image47268048">
            <a:extLst>
              <a:ext uri="{FF2B5EF4-FFF2-40B4-BE49-F238E27FC236}">
                <a16:creationId xmlns:a16="http://schemas.microsoft.com/office/drawing/2014/main" id="{DA8E658C-B6BE-C74A-9186-620D2C96C7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1234" y="2451830"/>
            <a:ext cx="4579627" cy="2570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page15image47273872">
            <a:extLst>
              <a:ext uri="{FF2B5EF4-FFF2-40B4-BE49-F238E27FC236}">
                <a16:creationId xmlns:a16="http://schemas.microsoft.com/office/drawing/2014/main" id="{435C7139-616A-8741-9242-712A90F977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9892" y="5093423"/>
            <a:ext cx="1460500" cy="147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object 18">
            <a:extLst>
              <a:ext uri="{FF2B5EF4-FFF2-40B4-BE49-F238E27FC236}">
                <a16:creationId xmlns:a16="http://schemas.microsoft.com/office/drawing/2014/main" id="{84557B3B-719C-A142-AC8B-040F37493A06}"/>
              </a:ext>
            </a:extLst>
          </p:cNvPr>
          <p:cNvSpPr txBox="1"/>
          <p:nvPr/>
        </p:nvSpPr>
        <p:spPr>
          <a:xfrm>
            <a:off x="6793371" y="5594886"/>
            <a:ext cx="312293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lvl="0" algn="ctr"/>
            <a:r>
              <a:rPr lang="ru-RU" sz="2800" dirty="0"/>
              <a:t>Временной долг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E756E99D-884B-3946-9A73-CCDAACFAEBD0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8506"/>
          <a:stretch/>
        </p:blipFill>
        <p:spPr>
          <a:xfrm>
            <a:off x="4003241" y="5104415"/>
            <a:ext cx="1244600" cy="1487327"/>
          </a:xfrm>
          <a:prstGeom prst="rect">
            <a:avLst/>
          </a:prstGeom>
        </p:spPr>
      </p:pic>
      <p:sp>
        <p:nvSpPr>
          <p:cNvPr id="49" name="object 18">
            <a:extLst>
              <a:ext uri="{FF2B5EF4-FFF2-40B4-BE49-F238E27FC236}">
                <a16:creationId xmlns:a16="http://schemas.microsoft.com/office/drawing/2014/main" id="{3B9EB29A-4605-3F44-9CD9-BD244D609D53}"/>
              </a:ext>
            </a:extLst>
          </p:cNvPr>
          <p:cNvSpPr txBox="1"/>
          <p:nvPr/>
        </p:nvSpPr>
        <p:spPr>
          <a:xfrm>
            <a:off x="1037332" y="5597389"/>
            <a:ext cx="312293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lvl="0" algn="ctr"/>
            <a:r>
              <a:rPr lang="ru-RU" sz="2800" dirty="0"/>
              <a:t>Финансовый долг</a:t>
            </a:r>
          </a:p>
        </p:txBody>
      </p:sp>
      <p:sp>
        <p:nvSpPr>
          <p:cNvPr id="50" name="object 18">
            <a:extLst>
              <a:ext uri="{FF2B5EF4-FFF2-40B4-BE49-F238E27FC236}">
                <a16:creationId xmlns:a16="http://schemas.microsoft.com/office/drawing/2014/main" id="{27345E42-C109-664E-A3AB-9922EF6714E4}"/>
              </a:ext>
            </a:extLst>
          </p:cNvPr>
          <p:cNvSpPr txBox="1"/>
          <p:nvPr/>
        </p:nvSpPr>
        <p:spPr>
          <a:xfrm>
            <a:off x="7375669" y="2220064"/>
            <a:ext cx="3122930" cy="21672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lvl="0" algn="ctr"/>
            <a:r>
              <a:rPr lang="ru-RU" sz="2800" dirty="0"/>
              <a:t>Дополнительные</a:t>
            </a:r>
            <a:r>
              <a:rPr lang="en-US" sz="2800" dirty="0"/>
              <a:t> </a:t>
            </a:r>
            <a:r>
              <a:rPr lang="ru-RU" sz="2800" dirty="0"/>
              <a:t>затраты на разработку, возникающие из-за «не чистого» кода.</a:t>
            </a:r>
          </a:p>
        </p:txBody>
      </p:sp>
    </p:spTree>
    <p:extLst>
      <p:ext uri="{BB962C8B-B14F-4D97-AF65-F5344CB8AC3E}">
        <p14:creationId xmlns:p14="http://schemas.microsoft.com/office/powerpoint/2010/main" val="4094966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26938</TotalTime>
  <Words>482</Words>
  <Application>Microsoft Macintosh PowerPoint</Application>
  <PresentationFormat>Произвольный</PresentationFormat>
  <Paragraphs>136</Paragraphs>
  <Slides>17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9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17</vt:i4>
      </vt:variant>
    </vt:vector>
  </HeadingPairs>
  <TitlesOfParts>
    <vt:vector size="27" baseType="lpstr">
      <vt:lpstr>10,BoldItalic</vt:lpstr>
      <vt:lpstr>8,Bold</vt:lpstr>
      <vt:lpstr>Arial</vt:lpstr>
      <vt:lpstr>Calibri</vt:lpstr>
      <vt:lpstr>SF Pro Text</vt:lpstr>
      <vt:lpstr>SFProText-Heavy</vt:lpstr>
      <vt:lpstr>SFProText-Medium</vt:lpstr>
      <vt:lpstr>SFProText-Semibold</vt:lpstr>
      <vt:lpstr>Times New Roman</vt:lpstr>
      <vt:lpstr>Office Theme</vt:lpstr>
      <vt:lpstr>Занятие 13 (05.03.2020)</vt:lpstr>
      <vt:lpstr>Цели занятия</vt:lpstr>
      <vt:lpstr>Каким должен быть исходный код</vt:lpstr>
      <vt:lpstr>Метрики кода</vt:lpstr>
      <vt:lpstr>Покрытие кода</vt:lpstr>
      <vt:lpstr>Цикломатическая Сложность</vt:lpstr>
      <vt:lpstr>Дубликация кода</vt:lpstr>
      <vt:lpstr>Документация к коду</vt:lpstr>
      <vt:lpstr>Технический долг</vt:lpstr>
      <vt:lpstr>Что такое SonarQube</vt:lpstr>
      <vt:lpstr>Правила и профили качества</vt:lpstr>
      <vt:lpstr>Quality Gates</vt:lpstr>
      <vt:lpstr>Качество нового кода</vt:lpstr>
      <vt:lpstr>SonarQube в процессе CI</vt:lpstr>
      <vt:lpstr>Взаимодействие членов команды разработки с SonarQube</vt:lpstr>
      <vt:lpstr>Пользовательский интерфейс SonarQube</vt:lpstr>
      <vt:lpstr>СПАСИБО!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Программа</dc:title>
  <cp:lastModifiedBy>Овчинцев Евгений Михайлович</cp:lastModifiedBy>
  <cp:revision>208</cp:revision>
  <dcterms:created xsi:type="dcterms:W3CDTF">2018-05-28T16:14:58Z</dcterms:created>
  <dcterms:modified xsi:type="dcterms:W3CDTF">2020-03-19T16:19:40Z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2018-05-28T00:00:00Z</vt:filetime>
  </property>
  <property fmtid="{D5CDD505-2E9C-101B-9397-08002B2CF9AE}" pid="3" name="Creator">
    <vt:lpwstr>Adobe InDesign CC 13.0 (Macintosh)</vt:lpwstr>
  </property>
  <property fmtid="{D5CDD505-2E9C-101B-9397-08002B2CF9AE}" pid="4" name="LastSaved">
    <vt:filetime>2018-05-28T00:00:00Z</vt:filetime>
  </property>
</Properties>
</file>